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12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8353-F229-DC4C-9DA8-6D50375AB7CF}" type="datetimeFigureOut">
              <a:rPr lang="fr-FR" smtClean="0"/>
              <a:t>20/06/2015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3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8353-F229-DC4C-9DA8-6D50375AB7CF}" type="datetimeFigureOut">
              <a:rPr lang="fr-FR" smtClean="0"/>
              <a:t>20/06/2015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D983-C26F-8E4C-8FFF-58F5277D581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754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8353-F229-DC4C-9DA8-6D50375AB7CF}" type="datetimeFigureOut">
              <a:rPr lang="fr-FR" smtClean="0"/>
              <a:t>20/06/2015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D983-C26F-8E4C-8FFF-58F5277D581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515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8353-F229-DC4C-9DA8-6D50375AB7CF}" type="datetimeFigureOut">
              <a:rPr lang="fr-FR" smtClean="0"/>
              <a:t>20/06/2015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D983-C26F-8E4C-8FFF-58F5277D581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054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8353-F229-DC4C-9DA8-6D50375AB7CF}" type="datetimeFigureOut">
              <a:rPr lang="fr-FR" smtClean="0"/>
              <a:t>20/06/2015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D983-C26F-8E4C-8FFF-58F5277D581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475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8353-F229-DC4C-9DA8-6D50375AB7CF}" type="datetimeFigureOut">
              <a:rPr lang="fr-FR" smtClean="0"/>
              <a:t>20/06/2015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D983-C26F-8E4C-8FFF-58F5277D581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867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8353-F229-DC4C-9DA8-6D50375AB7CF}" type="datetimeFigureOut">
              <a:rPr lang="fr-FR" smtClean="0"/>
              <a:t>20/06/2015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D983-C26F-8E4C-8FFF-58F5277D581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616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8353-F229-DC4C-9DA8-6D50375AB7CF}" type="datetimeFigureOut">
              <a:rPr lang="fr-FR" smtClean="0"/>
              <a:t>20/06/2015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D983-C26F-8E4C-8FFF-58F5277D581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448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8353-F229-DC4C-9DA8-6D50375AB7CF}" type="datetimeFigureOut">
              <a:rPr lang="fr-FR" smtClean="0"/>
              <a:t>20/06/2015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D983-C26F-8E4C-8FFF-58F5277D581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193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8353-F229-DC4C-9DA8-6D50375AB7CF}" type="datetimeFigureOut">
              <a:rPr lang="fr-FR" smtClean="0"/>
              <a:t>20/06/2015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25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8353-F229-DC4C-9DA8-6D50375AB7CF}" type="datetimeFigureOut">
              <a:rPr lang="fr-FR" smtClean="0"/>
              <a:t>20/06/2015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D983-C26F-8E4C-8FFF-58F5277D581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820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8353-F229-DC4C-9DA8-6D50375AB7CF}" type="datetimeFigureOut">
              <a:rPr lang="fr-FR" smtClean="0"/>
              <a:t>20/06/2015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CD983-C26F-8E4C-8FFF-58F5277D581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48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268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658" y="0"/>
            <a:ext cx="6659217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06303" y="893755"/>
            <a:ext cx="368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427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267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6623"/>
            <a:ext cx="9144000" cy="449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1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253 - Version 2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6519"/>
            <a:ext cx="9144000" cy="459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7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254 - Version 2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5616"/>
            <a:ext cx="9144000" cy="456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8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255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99" y="922936"/>
            <a:ext cx="9144000" cy="45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8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256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5161"/>
            <a:ext cx="9144000" cy="452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1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259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3804"/>
            <a:ext cx="9144000" cy="458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0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262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0144"/>
            <a:ext cx="9144000" cy="45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4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263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8390"/>
            <a:ext cx="9144000" cy="458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2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266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8111"/>
            <a:ext cx="9144000" cy="45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0</Words>
  <Application>Microsoft Macintosh PowerPoint</Application>
  <PresentationFormat>Présentation à l'écran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Hélène</dc:creator>
  <cp:lastModifiedBy>Hélène Lagarde</cp:lastModifiedBy>
  <cp:revision>6</cp:revision>
  <dcterms:created xsi:type="dcterms:W3CDTF">2013-02-21T12:45:41Z</dcterms:created>
  <dcterms:modified xsi:type="dcterms:W3CDTF">2015-06-20T09:29:55Z</dcterms:modified>
</cp:coreProperties>
</file>