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0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90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4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10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4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88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1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5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0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0A41-9F8F-48B4-BBB6-2856DB817016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1AF2-EF74-4DDB-9B93-98B09BB9D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7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81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I" sz="2400" dirty="0" smtClean="0"/>
              <a:t>LA PEPINIERE DES DEUX PLATEAUX</a:t>
            </a:r>
            <a:br>
              <a:rPr lang="fr-CI" sz="2400" dirty="0" smtClean="0"/>
            </a:br>
            <a:r>
              <a:rPr lang="fr-CI" sz="2400" dirty="0" smtClean="0"/>
              <a:t>MACHINE A BULLE</a:t>
            </a:r>
            <a:br>
              <a:rPr lang="fr-CI" sz="2400" dirty="0" smtClean="0"/>
            </a:br>
            <a:r>
              <a:rPr lang="fr-CI" sz="2400" dirty="0" smtClean="0"/>
              <a:t>REALISER PAR LA CLASSE DE CE2 E </a:t>
            </a:r>
            <a:br>
              <a:rPr lang="fr-CI" sz="2400" dirty="0" smtClean="0"/>
            </a:br>
            <a:r>
              <a:rPr lang="fr-CI" sz="2400" dirty="0" smtClean="0"/>
              <a:t>Maîtresse  KADIO Reine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2492896"/>
            <a:ext cx="7344816" cy="3000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3 vieux CD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2 Moteurs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Un interrupteur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Des boites vides  de conserve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Des fils électriques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Un domino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2 Capuchons de boisson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Du carton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Du polystyrène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Une petite planche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Une bouteille vide de savon liquide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De la glycérine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fr-CI" dirty="0" smtClean="0"/>
              <a:t>Du savon liquide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CI" dirty="0" smtClean="0"/>
              <a:t>Un transformateur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9888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I" b="1" dirty="0" smtClean="0"/>
              <a:t>MATERIEL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665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4"/>
    </mc:Choice>
    <mc:Fallback>
      <p:transition spd="slow" advTm="546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Le Matériel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0"/>
          <a:stretch/>
        </p:blipFill>
        <p:spPr>
          <a:xfrm>
            <a:off x="2411760" y="1366904"/>
            <a:ext cx="4104456" cy="4396587"/>
          </a:xfrm>
        </p:spPr>
      </p:pic>
    </p:spTree>
    <p:extLst>
      <p:ext uri="{BB962C8B-B14F-4D97-AF65-F5344CB8AC3E}">
        <p14:creationId xmlns:p14="http://schemas.microsoft.com/office/powerpoint/2010/main" val="175999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4"/>
    </mc:Choice>
    <mc:Fallback>
      <p:transition spd="slow" advTm="51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CI" dirty="0" smtClean="0"/>
              <a:t>Construction  en images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t="-683" r="913" b="7876"/>
          <a:stretch/>
        </p:blipFill>
        <p:spPr>
          <a:xfrm>
            <a:off x="1259632" y="1262545"/>
            <a:ext cx="1962688" cy="242869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2"/>
          <a:stretch/>
        </p:blipFill>
        <p:spPr>
          <a:xfrm>
            <a:off x="3361045" y="1262545"/>
            <a:ext cx="2047787" cy="24482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9"/>
          <a:stretch/>
        </p:blipFill>
        <p:spPr>
          <a:xfrm>
            <a:off x="5508104" y="1262546"/>
            <a:ext cx="2075494" cy="24482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1187624" y="3789039"/>
            <a:ext cx="2081148" cy="25202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2"/>
          <a:stretch/>
        </p:blipFill>
        <p:spPr>
          <a:xfrm>
            <a:off x="3293250" y="3790814"/>
            <a:ext cx="2139702" cy="25185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64" r="-460" b="8648"/>
          <a:stretch/>
        </p:blipFill>
        <p:spPr>
          <a:xfrm>
            <a:off x="5518154" y="3789039"/>
            <a:ext cx="2067694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3"/>
    </mc:Choice>
    <mc:Fallback>
      <p:transition spd="slow" advTm="492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3"/>
          <a:stretch/>
        </p:blipFill>
        <p:spPr>
          <a:xfrm>
            <a:off x="539553" y="462956"/>
            <a:ext cx="2281544" cy="27161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3"/>
          <a:stretch/>
        </p:blipFill>
        <p:spPr>
          <a:xfrm>
            <a:off x="2971769" y="462956"/>
            <a:ext cx="2463815" cy="27406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7"/>
          <a:stretch/>
        </p:blipFill>
        <p:spPr>
          <a:xfrm>
            <a:off x="5580112" y="438501"/>
            <a:ext cx="2304256" cy="27550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>
          <a:xfrm>
            <a:off x="519377" y="3356992"/>
            <a:ext cx="2301720" cy="27851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>
          <a:xfrm>
            <a:off x="5626751" y="3348321"/>
            <a:ext cx="2329625" cy="28169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3046660" y="3356992"/>
            <a:ext cx="2461444" cy="27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5"/>
    </mc:Choice>
    <mc:Fallback>
      <p:transition spd="slow" advTm="53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1"/>
          <a:stretch/>
        </p:blipFill>
        <p:spPr>
          <a:xfrm>
            <a:off x="683568" y="405302"/>
            <a:ext cx="2488787" cy="28083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6"/>
          <a:stretch/>
        </p:blipFill>
        <p:spPr>
          <a:xfrm>
            <a:off x="3275856" y="405302"/>
            <a:ext cx="2376324" cy="2808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/>
        </p:blipFill>
        <p:spPr>
          <a:xfrm>
            <a:off x="5755465" y="364873"/>
            <a:ext cx="2376264" cy="28487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3241073" y="3366189"/>
            <a:ext cx="2445889" cy="30016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"/>
          <a:stretch/>
        </p:blipFill>
        <p:spPr>
          <a:xfrm>
            <a:off x="725386" y="3366189"/>
            <a:ext cx="2463737" cy="30016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518"/>
          <a:stretch/>
        </p:blipFill>
        <p:spPr>
          <a:xfrm>
            <a:off x="5752041" y="3366189"/>
            <a:ext cx="2472062" cy="30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"/>
    </mc:Choice>
    <mc:Fallback>
      <p:transition spd="slow" advTm="48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La machine à bulles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2"/>
          <a:stretch/>
        </p:blipFill>
        <p:spPr>
          <a:xfrm>
            <a:off x="2339752" y="1412776"/>
            <a:ext cx="4464496" cy="4800635"/>
          </a:xfrm>
        </p:spPr>
      </p:pic>
    </p:spTree>
    <p:extLst>
      <p:ext uri="{BB962C8B-B14F-4D97-AF65-F5344CB8AC3E}">
        <p14:creationId xmlns:p14="http://schemas.microsoft.com/office/powerpoint/2010/main" val="1707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1"/>
    </mc:Choice>
    <mc:Fallback>
      <p:transition spd="slow" advTm="50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57</Words>
  <Application>Microsoft Office PowerPoint</Application>
  <PresentationFormat>Affichage à l'écran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PEPINIERE DES DEUX PLATEAUX MACHINE A BULLE REALISER PAR LA CLASSE DE CE2 E  Maîtresse  KADIO Reine</vt:lpstr>
      <vt:lpstr>Le Matériel</vt:lpstr>
      <vt:lpstr>Construction  en images</vt:lpstr>
      <vt:lpstr>Présentation PowerPoint</vt:lpstr>
      <vt:lpstr>Présentation PowerPoint</vt:lpstr>
      <vt:lpstr>La machine à bulles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PEPINIERE DES DEUX PLATEAUX MACHINE A BULLE REALISER PAR LA CLASSE DE CE2 E  Maîtresse  KADIO Reine</dc:title>
  <dc:creator>PEPINIERE</dc:creator>
  <cp:lastModifiedBy>PEPINIERE</cp:lastModifiedBy>
  <cp:revision>6</cp:revision>
  <dcterms:created xsi:type="dcterms:W3CDTF">2018-05-31T12:19:53Z</dcterms:created>
  <dcterms:modified xsi:type="dcterms:W3CDTF">2018-05-31T13:20:22Z</dcterms:modified>
</cp:coreProperties>
</file>