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B37F-D20E-409B-9D32-036925A50D29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597-3169-4248-9EF5-AAAEE7D22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26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B37F-D20E-409B-9D32-036925A50D29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597-3169-4248-9EF5-AAAEE7D22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29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B37F-D20E-409B-9D32-036925A50D29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597-3169-4248-9EF5-AAAEE7D22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33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B37F-D20E-409B-9D32-036925A50D29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597-3169-4248-9EF5-AAAEE7D22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32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B37F-D20E-409B-9D32-036925A50D29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597-3169-4248-9EF5-AAAEE7D22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40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B37F-D20E-409B-9D32-036925A50D29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597-3169-4248-9EF5-AAAEE7D22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52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B37F-D20E-409B-9D32-036925A50D29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597-3169-4248-9EF5-AAAEE7D22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58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B37F-D20E-409B-9D32-036925A50D29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597-3169-4248-9EF5-AAAEE7D22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07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B37F-D20E-409B-9D32-036925A50D29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597-3169-4248-9EF5-AAAEE7D22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15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B37F-D20E-409B-9D32-036925A50D29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597-3169-4248-9EF5-AAAEE7D22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15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B37F-D20E-409B-9D32-036925A50D29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7597-3169-4248-9EF5-AAAEE7D22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44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0B37F-D20E-409B-9D32-036925A50D29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F7597-3169-4248-9EF5-AAAEE7D22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71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2613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GROUPE SCOLAIRE PAUL LANGEVIN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4457" y="1773238"/>
            <a:ext cx="9144000" cy="1655762"/>
          </a:xfrm>
        </p:spPr>
        <p:txBody>
          <a:bodyPr/>
          <a:lstStyle/>
          <a:p>
            <a:r>
              <a:rPr lang="fr-FR" sz="2000" dirty="0" smtClean="0"/>
              <a:t>CLASSE </a:t>
            </a:r>
            <a:r>
              <a:rPr lang="fr-FR" sz="2000" smtClean="0"/>
              <a:t>DE </a:t>
            </a:r>
            <a:r>
              <a:rPr lang="fr-FR" sz="2000" smtClean="0"/>
              <a:t>CM1 VERT</a:t>
            </a:r>
            <a:endParaRPr lang="fr-FR" sz="2000" dirty="0" smtClean="0"/>
          </a:p>
          <a:p>
            <a:r>
              <a:rPr lang="fr-FR" sz="1800" dirty="0" smtClean="0"/>
              <a:t>Christine </a:t>
            </a:r>
            <a:r>
              <a:rPr lang="fr-FR" sz="1800" dirty="0" smtClean="0"/>
              <a:t>Kouassi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52405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3518" y="437882"/>
            <a:ext cx="10515600" cy="114622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Keith  </a:t>
            </a:r>
            <a:r>
              <a:rPr lang="fr-FR" dirty="0" err="1" smtClean="0"/>
              <a:t>Haring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200" dirty="0" smtClean="0"/>
              <a:t> </a:t>
            </a:r>
            <a:endParaRPr lang="fr-FR" sz="2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3518" y="3069756"/>
            <a:ext cx="10515600" cy="1500187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Objectifs</a:t>
            </a:r>
            <a:br>
              <a:rPr lang="fr-FR" dirty="0" smtClean="0"/>
            </a:br>
            <a:r>
              <a:rPr lang="fr-FR" dirty="0" smtClean="0"/>
              <a:t> Mettre  en scène des personnages  dans des situations de mobilité</a:t>
            </a:r>
            <a:br>
              <a:rPr lang="fr-FR" dirty="0" smtClean="0"/>
            </a:br>
            <a:r>
              <a:rPr lang="fr-FR" dirty="0" smtClean="0"/>
              <a:t> Exprimer par le dessin, le découpage, à partir d'un pantin articulé, le souvenir  de situations vécues à la manière  de Keith </a:t>
            </a:r>
            <a:r>
              <a:rPr lang="fr-FR" dirty="0" err="1" smtClean="0"/>
              <a:t>Haring</a:t>
            </a:r>
            <a:r>
              <a:rPr lang="fr-FR" dirty="0" smtClean="0"/>
              <a:t>.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21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775161"/>
            <a:ext cx="4352925" cy="2453854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775161"/>
            <a:ext cx="4352925" cy="2453854"/>
          </a:xfrm>
        </p:spPr>
      </p:pic>
    </p:spTree>
    <p:extLst>
      <p:ext uri="{BB962C8B-B14F-4D97-AF65-F5344CB8AC3E}">
        <p14:creationId xmlns:p14="http://schemas.microsoft.com/office/powerpoint/2010/main" val="115071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8" y="3308821"/>
            <a:ext cx="3684587" cy="2077095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1500" y="3308821"/>
            <a:ext cx="3684588" cy="2077096"/>
          </a:xfrm>
        </p:spPr>
      </p:pic>
    </p:spTree>
    <p:extLst>
      <p:ext uri="{BB962C8B-B14F-4D97-AF65-F5344CB8AC3E}">
        <p14:creationId xmlns:p14="http://schemas.microsoft.com/office/powerpoint/2010/main" val="308873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775161"/>
            <a:ext cx="4352925" cy="2453854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775161"/>
            <a:ext cx="4352925" cy="2453854"/>
          </a:xfrm>
        </p:spPr>
      </p:pic>
    </p:spTree>
    <p:extLst>
      <p:ext uri="{BB962C8B-B14F-4D97-AF65-F5344CB8AC3E}">
        <p14:creationId xmlns:p14="http://schemas.microsoft.com/office/powerpoint/2010/main" val="423377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339305"/>
            <a:ext cx="2729248" cy="1325563"/>
          </a:xfrm>
        </p:spPr>
        <p:txBody>
          <a:bodyPr>
            <a:normAutofit/>
          </a:bodyPr>
          <a:lstStyle/>
          <a:p>
            <a:endParaRPr lang="fr-FR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5160"/>
            <a:ext cx="4352925" cy="2453854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5327" y="2054483"/>
            <a:ext cx="6407237" cy="361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490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Personnalisé</PresentationFormat>
  <Paragraphs>5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GROUPE SCOLAIRE PAUL LANGEVIN</vt:lpstr>
      <vt:lpstr>Keith  Haring 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SCOLAIRE PAUL LANGEVIN</dc:title>
  <dc:creator>louis honorine</dc:creator>
  <cp:lastModifiedBy>Virginie Dalquier</cp:lastModifiedBy>
  <cp:revision>4</cp:revision>
  <dcterms:created xsi:type="dcterms:W3CDTF">2017-05-30T05:55:02Z</dcterms:created>
  <dcterms:modified xsi:type="dcterms:W3CDTF">2017-05-31T07:21:45Z</dcterms:modified>
</cp:coreProperties>
</file>