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0" r:id="rId4"/>
    <p:sldId id="262" r:id="rId5"/>
    <p:sldId id="268" r:id="rId6"/>
    <p:sldId id="265" r:id="rId7"/>
    <p:sldId id="263" r:id="rId8"/>
    <p:sldId id="266" r:id="rId9"/>
    <p:sldId id="267" r:id="rId10"/>
    <p:sldId id="271" r:id="rId11"/>
    <p:sldId id="272" r:id="rId12"/>
    <p:sldId id="270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00"/>
    <a:srgbClr val="99FF99"/>
    <a:srgbClr val="CCCC00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C57D4-573A-48AB-A3FD-F2E019CEA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B03218-A9FC-45F0-A7F7-652EC27F9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B88F96-C276-4BA8-9E74-841C760F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51256-75A2-45E5-AD29-C7822686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969E8A-3DE8-4030-B120-391C2436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03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AFF4A-9EBB-4D9B-85AD-63BF2B51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89B7FE-7197-4D46-A8FF-08FFEE05C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9F7DE-95F4-40B7-BC62-24AAE5ED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8D8E9D-09B4-4ACF-BBCE-AAE578D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CA4AEE-E02C-4A67-9629-984C361C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55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C860BB-E7F1-49B7-8618-D26929CB3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5C5C0F-AB85-48F4-BACE-BA2A14FB9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56D2E-F070-4AA8-B856-D9FE6C32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2B86D5-FED6-45ED-9FB0-0B19ED85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5ADF7-705D-4853-8C19-A9DBD41E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4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02768-C58B-41AC-9857-2451CA3F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665AD-82E9-4657-9D52-3C319ABC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DAB69-1C8D-4424-AB07-9CBBFC37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AC914C-22BE-4E2A-90DE-F082D0FD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343F6-DCC6-438F-BCBB-E43B3426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3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E0778-E11E-4C37-A872-60F33B43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6FC096-3D67-4120-B624-629EF27E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29FF8-A1DE-4036-8825-AC8631DC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660B0-465D-4C0F-B4A0-C7C8D265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157E8-D83B-4798-AA18-CFA99237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2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90A62-67DF-4E94-9C07-C240FD21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C4C0AF-F3EF-4BCC-9289-F720EEAD0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1A77AF-91CB-42CB-BA2A-47099BB8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C42E4F-D2C5-4969-8FD2-43230C06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1CF958-8531-433F-A2B7-DDB81DF4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ED9B53-1C25-4A46-8D38-609DEA48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7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51E7E-60EF-4274-BD7F-8C150585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18854-CAC2-4509-A20C-ADA20FF1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BAD29D-D34E-42CD-8261-D027E4E6E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53630E-ED28-4F66-BA29-D3E218874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DC6FFA-C4B5-4A91-980D-BA335D09F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EE62F7-83E1-4601-A696-6675C966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918590-9DB3-4B25-BEC5-9712B7E8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76D9BD-C06C-49B9-94C3-6B1F2654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2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5F873-17B5-4179-A1BE-5943BC7D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EEC2C7-6768-4812-9CB8-B3574020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6BBEEC-B945-4E91-BF87-7167C33F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B9C46D-AED3-4EE7-836C-64794F7E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304D22-4539-4C92-8614-DA81D643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7AAD14-3950-4467-A30F-87001949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D9A41D-B44E-4420-9F5F-31070950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78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D6DF5-B05A-4E73-9AB8-4C4E293C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5791A-C79E-44C5-ADCD-B8B6E515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C1F260-B38C-4F8A-AFC5-E96BB42F4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22B9E2-58D3-4529-9890-B010C494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5D79B1-4642-48B3-B0A4-83BCEA72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66EC21-D6C8-4271-9BB6-398B121F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82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81359-902F-48C0-B7CD-6B53EDB3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018FEA8-CF24-462C-BFD4-8F2BFCC0A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C819BD-B342-464C-924F-B20A0DC7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5E8549-863B-449D-8A13-7365859B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70B8E9-925A-443A-84CC-7468AF71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DC9F43-DE66-4A23-959A-469427E9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99"/>
            </a:gs>
            <a:gs pos="43000">
              <a:srgbClr val="99FF99"/>
            </a:gs>
            <a:gs pos="65000">
              <a:srgbClr val="FF99CC"/>
            </a:gs>
            <a:gs pos="89000">
              <a:srgbClr val="CCCC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E895A0-FAEC-40EB-954C-49ABA3D3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746FB1-AE8F-49B1-9D05-64241B24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7E58D-DEBF-4525-8DE2-5DF380B61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11EB-6783-480F-8429-95E301270FC5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7737C3-CB05-451A-B615-DF9054C1D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2196F2-DD49-45D7-8C55-A09FEC61D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6FC4-3BB3-47B4-8739-4E8BB52B8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8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7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openxmlformats.org/officeDocument/2006/relationships/image" Target="../media/image31.png"/><Relationship Id="rId5" Type="http://schemas.microsoft.com/office/2007/relationships/media" Target="../media/media18.m4a"/><Relationship Id="rId10" Type="http://schemas.openxmlformats.org/officeDocument/2006/relationships/image" Target="../media/image30.png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image" Target="../media/image1.jpe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slideLayout" Target="../slideLayouts/slideLayout7.xml"/><Relationship Id="rId5" Type="http://schemas.microsoft.com/office/2007/relationships/media" Target="../media/media21.m4a"/><Relationship Id="rId10" Type="http://schemas.openxmlformats.org/officeDocument/2006/relationships/audio" Target="../media/media23.m4a"/><Relationship Id="rId4" Type="http://schemas.openxmlformats.org/officeDocument/2006/relationships/audio" Target="../media/media20.m4a"/><Relationship Id="rId9" Type="http://schemas.microsoft.com/office/2007/relationships/media" Target="../media/media23.m4a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image" Target="../media/image3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1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7.xml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1579FCD-9F29-4249-B877-0C56D8D0A7AA}"/>
              </a:ext>
            </a:extLst>
          </p:cNvPr>
          <p:cNvSpPr/>
          <p:nvPr/>
        </p:nvSpPr>
        <p:spPr>
          <a:xfrm>
            <a:off x="2685143" y="442688"/>
            <a:ext cx="6821714" cy="1915886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son [è]</a:t>
            </a:r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384AB913-CC4F-4938-B488-A20E8B33EC72}"/>
              </a:ext>
            </a:extLst>
          </p:cNvPr>
          <p:cNvSpPr/>
          <p:nvPr/>
        </p:nvSpPr>
        <p:spPr>
          <a:xfrm>
            <a:off x="304800" y="2772226"/>
            <a:ext cx="11582400" cy="2685143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connais déjà plusieurs écritures du son [è] : </a:t>
            </a:r>
          </a:p>
          <a:p>
            <a:pPr indent="449263" algn="ctr"/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– ê - ai – </a:t>
            </a:r>
            <a:r>
              <a:rPr lang="fr-FR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et </a:t>
            </a:r>
          </a:p>
          <a:p>
            <a:pPr indent="449263" algn="ctr"/>
            <a:endParaRPr lang="fr-FR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Aujourd’hui, tu vas apprendre d’autres manières de l’écrire.</a:t>
            </a:r>
          </a:p>
        </p:txBody>
      </p:sp>
    </p:spTree>
    <p:extLst>
      <p:ext uri="{BB962C8B-B14F-4D97-AF65-F5344CB8AC3E}">
        <p14:creationId xmlns:p14="http://schemas.microsoft.com/office/powerpoint/2010/main" val="30108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 : horizontal 1">
            <a:extLst>
              <a:ext uri="{FF2B5EF4-FFF2-40B4-BE49-F238E27FC236}">
                <a16:creationId xmlns:a16="http://schemas.microsoft.com/office/drawing/2014/main" id="{2EAC8025-A38F-4759-9AE8-CEAAC4EB4D51}"/>
              </a:ext>
            </a:extLst>
          </p:cNvPr>
          <p:cNvSpPr/>
          <p:nvPr/>
        </p:nvSpPr>
        <p:spPr>
          <a:xfrm>
            <a:off x="1625600" y="1262743"/>
            <a:ext cx="9550400" cy="449942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Séance du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Vendredi 03 avril</a:t>
            </a:r>
          </a:p>
        </p:txBody>
      </p:sp>
    </p:spTree>
    <p:extLst>
      <p:ext uri="{BB962C8B-B14F-4D97-AF65-F5344CB8AC3E}">
        <p14:creationId xmlns:p14="http://schemas.microsoft.com/office/powerpoint/2010/main" val="42450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FA2BD4-7656-4507-8E18-2C38A33708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16" y="1436913"/>
            <a:ext cx="3582580" cy="5157899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CE0A2325-2C65-4283-B7C0-AC722218DD37}"/>
              </a:ext>
            </a:extLst>
          </p:cNvPr>
          <p:cNvSpPr/>
          <p:nvPr/>
        </p:nvSpPr>
        <p:spPr>
          <a:xfrm>
            <a:off x="5878286" y="263187"/>
            <a:ext cx="5791200" cy="1449499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lettre </a:t>
            </a:r>
            <a:r>
              <a:rPr lang="fr-F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prononce [è] devant </a:t>
            </a:r>
            <a:r>
              <a:rPr lang="fr-F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r, l, c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B46EF-8B97-4AB2-99C0-892A6AE2110E}"/>
              </a:ext>
            </a:extLst>
          </p:cNvPr>
          <p:cNvSpPr/>
          <p:nvPr/>
        </p:nvSpPr>
        <p:spPr>
          <a:xfrm>
            <a:off x="10673281" y="2345540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endParaRPr lang="fr-F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98E79-AB99-4A0A-8E7B-F2240DCBF27F}"/>
              </a:ext>
            </a:extLst>
          </p:cNvPr>
          <p:cNvSpPr/>
          <p:nvPr/>
        </p:nvSpPr>
        <p:spPr>
          <a:xfrm>
            <a:off x="5541157" y="2345542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708F4-94F5-434D-B214-3C97E04294AF}"/>
              </a:ext>
            </a:extLst>
          </p:cNvPr>
          <p:cNvSpPr/>
          <p:nvPr/>
        </p:nvSpPr>
        <p:spPr>
          <a:xfrm>
            <a:off x="8962573" y="2345541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6A396-A599-4126-85EE-0A36E5A315B3}"/>
              </a:ext>
            </a:extLst>
          </p:cNvPr>
          <p:cNvSpPr/>
          <p:nvPr/>
        </p:nvSpPr>
        <p:spPr>
          <a:xfrm>
            <a:off x="7251865" y="2345542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1AFE7-792D-40E7-AD88-7A59541B384B}"/>
              </a:ext>
            </a:extLst>
          </p:cNvPr>
          <p:cNvSpPr/>
          <p:nvPr/>
        </p:nvSpPr>
        <p:spPr>
          <a:xfrm>
            <a:off x="5762171" y="4847771"/>
            <a:ext cx="5907315" cy="174704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toi ! </a:t>
            </a: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6FFCDE-F8C7-4DCE-BCC7-907DCEEEE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67501" y="3865089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4F7FAF8-7A52-4C38-89CC-6BBA1C77A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4145" y="3865087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071AE65-2967-44FD-BB6B-F67EBFA029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5579" y="3865085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46DCC51-7A58-4F1E-B6F3-D71D008FE9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5788" y="3887601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A8768B-8039-46C5-A57D-6BBE4E892A09}"/>
              </a:ext>
            </a:extLst>
          </p:cNvPr>
          <p:cNvSpPr/>
          <p:nvPr/>
        </p:nvSpPr>
        <p:spPr>
          <a:xfrm>
            <a:off x="83786" y="351227"/>
            <a:ext cx="5457371" cy="7692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D’abord, rappelle toi </a:t>
            </a:r>
          </a:p>
        </p:txBody>
      </p:sp>
    </p:spTree>
    <p:extLst>
      <p:ext uri="{BB962C8B-B14F-4D97-AF65-F5344CB8AC3E}">
        <p14:creationId xmlns:p14="http://schemas.microsoft.com/office/powerpoint/2010/main" val="11891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4A193-0FFD-4E47-854B-EF4C6C85CBC4}"/>
              </a:ext>
            </a:extLst>
          </p:cNvPr>
          <p:cNvSpPr/>
          <p:nvPr/>
        </p:nvSpPr>
        <p:spPr>
          <a:xfrm>
            <a:off x="83786" y="351227"/>
            <a:ext cx="11527643" cy="7692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Maintenant, tu peux lire la leçon phono n°45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ACBA79-BBEC-452B-B434-DC380E89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318" y="1346652"/>
            <a:ext cx="6876596" cy="54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451CC2-30A0-4388-BBB6-1507E368250A}"/>
              </a:ext>
            </a:extLst>
          </p:cNvPr>
          <p:cNvSpPr/>
          <p:nvPr/>
        </p:nvSpPr>
        <p:spPr>
          <a:xfrm>
            <a:off x="2859314" y="177055"/>
            <a:ext cx="7447478" cy="7692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les phrases puis vérifie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B73EAB-D8A4-42E7-A5E6-25D9B532A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23" y="1489075"/>
            <a:ext cx="9242751" cy="769258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6E6E7CA-CED6-42F0-972F-36AAC4D788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06792" y="1648733"/>
            <a:ext cx="609600" cy="609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1F0A61-5F26-49C3-B1BD-47C826F699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23" y="3303615"/>
            <a:ext cx="10876772" cy="55355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68E3167-6E28-4377-93C6-5913ADCA0F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7704" y="3857165"/>
            <a:ext cx="609600" cy="60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75C8A5-29F7-4F9E-BE79-D2853168D1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120" y="4787900"/>
            <a:ext cx="11268075" cy="116205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1F22F96-1AD7-4D5D-96F7-151CA4E4403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06792" y="6099098"/>
            <a:ext cx="609600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E95F4-1603-4768-B7F4-534AA64FACD5}"/>
              </a:ext>
            </a:extLst>
          </p:cNvPr>
          <p:cNvSpPr/>
          <p:nvPr/>
        </p:nvSpPr>
        <p:spPr>
          <a:xfrm>
            <a:off x="1496291" y="177054"/>
            <a:ext cx="8810501" cy="14340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Voici l’heure de la dictée de mots. </a:t>
            </a:r>
          </a:p>
          <a:p>
            <a:pPr algn="ctr"/>
            <a:r>
              <a:rPr lang="fr-FR" sz="4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vos ardoises ! Prêts ? Ecrivez 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5F7A9-2738-4499-86D4-323E388440A0}"/>
              </a:ext>
            </a:extLst>
          </p:cNvPr>
          <p:cNvSpPr/>
          <p:nvPr/>
        </p:nvSpPr>
        <p:spPr>
          <a:xfrm>
            <a:off x="406400" y="2230582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8A1AF-CC41-414B-90E4-E9A9B4B02822}"/>
              </a:ext>
            </a:extLst>
          </p:cNvPr>
          <p:cNvSpPr/>
          <p:nvPr/>
        </p:nvSpPr>
        <p:spPr>
          <a:xfrm>
            <a:off x="422563" y="3069606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FE1E9-04F1-4C7A-B957-B8357F954D8E}"/>
              </a:ext>
            </a:extLst>
          </p:cNvPr>
          <p:cNvSpPr/>
          <p:nvPr/>
        </p:nvSpPr>
        <p:spPr>
          <a:xfrm>
            <a:off x="406400" y="3908630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FFAB96-D578-4D21-8571-623F1DC357DB}"/>
              </a:ext>
            </a:extLst>
          </p:cNvPr>
          <p:cNvSpPr/>
          <p:nvPr/>
        </p:nvSpPr>
        <p:spPr>
          <a:xfrm>
            <a:off x="406398" y="4747654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A5AEC-A805-4490-8C73-4DB33FEA165D}"/>
              </a:ext>
            </a:extLst>
          </p:cNvPr>
          <p:cNvSpPr/>
          <p:nvPr/>
        </p:nvSpPr>
        <p:spPr>
          <a:xfrm>
            <a:off x="406399" y="5586678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58C9C94-821D-4249-880D-89F042BFA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3891" y="2244436"/>
            <a:ext cx="609600" cy="6096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426C41B-8DF1-4555-87F6-CA37FD7121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3891" y="3124200"/>
            <a:ext cx="609600" cy="609600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AE634B-4A79-4D35-A133-125CD378B7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3891" y="4003964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4ED5E1-E942-4216-9096-9199FA4A44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3891" y="4863770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21DA8BE-2E4F-42DE-A53B-96717A99ED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3891" y="5723576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924DE6-687D-4920-8191-92506895E16D}"/>
              </a:ext>
            </a:extLst>
          </p:cNvPr>
          <p:cNvSpPr/>
          <p:nvPr/>
        </p:nvSpPr>
        <p:spPr>
          <a:xfrm>
            <a:off x="5558971" y="1996704"/>
            <a:ext cx="4252686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 et corrige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EB7A60F-2024-4BA7-9BFC-FE6FB63DA882}"/>
              </a:ext>
            </a:extLst>
          </p:cNvPr>
          <p:cNvSpPr/>
          <p:nvPr/>
        </p:nvSpPr>
        <p:spPr>
          <a:xfrm>
            <a:off x="6096000" y="2746500"/>
            <a:ext cx="3091543" cy="3912919"/>
          </a:xfrm>
          <a:prstGeom prst="round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– du sel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– la lecture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– merci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– une veste</a:t>
            </a:r>
          </a:p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– le ciel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2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1C54C9-AE99-4BCF-B282-CE9B84080062}"/>
              </a:ext>
            </a:extLst>
          </p:cNvPr>
          <p:cNvSpPr/>
          <p:nvPr/>
        </p:nvSpPr>
        <p:spPr>
          <a:xfrm>
            <a:off x="1523999" y="190909"/>
            <a:ext cx="9406247" cy="11252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Maintenant, tu peux prendre ton crayon et faire les activités sur la fiche.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166DF7-DD59-4194-9990-D7C7A70C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81" y="1437408"/>
            <a:ext cx="3723409" cy="51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FC93784B-C3F2-477D-AE2E-659C1C28622A}"/>
              </a:ext>
            </a:extLst>
          </p:cNvPr>
          <p:cNvSpPr/>
          <p:nvPr/>
        </p:nvSpPr>
        <p:spPr>
          <a:xfrm>
            <a:off x="304800" y="2086428"/>
            <a:ext cx="11582400" cy="2685143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terminé pour aujourd’hui. Maintenant, tu peux poursuivre la lecture de « Boucle d’or et les trois ours » ou recopier une phrase sur ton </a:t>
            </a:r>
            <a:r>
              <a:rPr lang="fr-FR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 d’écriture. </a:t>
            </a:r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 : horizontal 1">
            <a:extLst>
              <a:ext uri="{FF2B5EF4-FFF2-40B4-BE49-F238E27FC236}">
                <a16:creationId xmlns:a16="http://schemas.microsoft.com/office/drawing/2014/main" id="{2EAC8025-A38F-4759-9AE8-CEAAC4EB4D51}"/>
              </a:ext>
            </a:extLst>
          </p:cNvPr>
          <p:cNvSpPr/>
          <p:nvPr/>
        </p:nvSpPr>
        <p:spPr>
          <a:xfrm>
            <a:off x="1625600" y="1262743"/>
            <a:ext cx="9550400" cy="449942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Séance du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jeudi 02 avril</a:t>
            </a:r>
          </a:p>
        </p:txBody>
      </p:sp>
    </p:spTree>
    <p:extLst>
      <p:ext uri="{BB962C8B-B14F-4D97-AF65-F5344CB8AC3E}">
        <p14:creationId xmlns:p14="http://schemas.microsoft.com/office/powerpoint/2010/main" val="19572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FA2BD4-7656-4507-8E18-2C38A33708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715" y="263187"/>
            <a:ext cx="4397829" cy="6331626"/>
          </a:xfrm>
          <a:prstGeom prst="rect">
            <a:avLst/>
          </a:prstGeom>
        </p:spPr>
      </p:pic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CE0A2325-2C65-4283-B7C0-AC722218DD37}"/>
              </a:ext>
            </a:extLst>
          </p:cNvPr>
          <p:cNvSpPr/>
          <p:nvPr/>
        </p:nvSpPr>
        <p:spPr>
          <a:xfrm>
            <a:off x="5878286" y="263187"/>
            <a:ext cx="5791200" cy="1449499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lettre </a:t>
            </a:r>
            <a:r>
              <a:rPr lang="fr-F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prononce [è] devant </a:t>
            </a:r>
            <a:r>
              <a:rPr lang="fr-F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r, l, c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B46EF-8B97-4AB2-99C0-892A6AE2110E}"/>
              </a:ext>
            </a:extLst>
          </p:cNvPr>
          <p:cNvSpPr/>
          <p:nvPr/>
        </p:nvSpPr>
        <p:spPr>
          <a:xfrm>
            <a:off x="10673281" y="2345540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endParaRPr lang="fr-F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98E79-AB99-4A0A-8E7B-F2240DCBF27F}"/>
              </a:ext>
            </a:extLst>
          </p:cNvPr>
          <p:cNvSpPr/>
          <p:nvPr/>
        </p:nvSpPr>
        <p:spPr>
          <a:xfrm>
            <a:off x="5541157" y="2345542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708F4-94F5-434D-B214-3C97E04294AF}"/>
              </a:ext>
            </a:extLst>
          </p:cNvPr>
          <p:cNvSpPr/>
          <p:nvPr/>
        </p:nvSpPr>
        <p:spPr>
          <a:xfrm>
            <a:off x="8962573" y="2345541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6A396-A599-4126-85EE-0A36E5A315B3}"/>
              </a:ext>
            </a:extLst>
          </p:cNvPr>
          <p:cNvSpPr/>
          <p:nvPr/>
        </p:nvSpPr>
        <p:spPr>
          <a:xfrm>
            <a:off x="7251865" y="2345542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1AFE7-792D-40E7-AD88-7A59541B384B}"/>
              </a:ext>
            </a:extLst>
          </p:cNvPr>
          <p:cNvSpPr/>
          <p:nvPr/>
        </p:nvSpPr>
        <p:spPr>
          <a:xfrm>
            <a:off x="5762171" y="4847771"/>
            <a:ext cx="5907315" cy="174704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toi ! </a:t>
            </a: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6FFCDE-F8C7-4DCE-BCC7-907DCEEEE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67501" y="3865089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4F7FAF8-7A52-4C38-89CC-6BBA1C77A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4145" y="3865087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071AE65-2967-44FD-BB6B-F67EBFA029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5579" y="3865085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46DCC51-7A58-4F1E-B6F3-D71D008FE9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5788" y="3887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D7D2F8-83F2-4AF8-9B77-9FAE479908E1}"/>
              </a:ext>
            </a:extLst>
          </p:cNvPr>
          <p:cNvSpPr/>
          <p:nvPr/>
        </p:nvSpPr>
        <p:spPr>
          <a:xfrm>
            <a:off x="566057" y="406400"/>
            <a:ext cx="11379200" cy="133531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les syllabes puis vérifie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1D1165-62EC-4877-81D3-4065A49B1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222" y="2120447"/>
            <a:ext cx="9867900" cy="847725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6DBC1CE-1228-4B48-ADE1-CF80212CD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6057" y="3124200"/>
            <a:ext cx="609600" cy="60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EF9357-B883-44A7-92CE-6B25ECA00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" y="3869419"/>
            <a:ext cx="11363325" cy="8763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6339AD6-44ED-4BDB-B1F6-BBA8463551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6057" y="5251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3E6B39-A09C-496F-A91A-32A19339322A}"/>
              </a:ext>
            </a:extLst>
          </p:cNvPr>
          <p:cNvSpPr/>
          <p:nvPr/>
        </p:nvSpPr>
        <p:spPr>
          <a:xfrm>
            <a:off x="406400" y="198581"/>
            <a:ext cx="11379200" cy="165792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Dictée de syllabes</a:t>
            </a:r>
          </a:p>
          <a:p>
            <a:pPr algn="ctr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Prends une ardoise et écris les mots dictés deux fois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79ED-8933-41A3-BEC7-97663C63D442}"/>
              </a:ext>
            </a:extLst>
          </p:cNvPr>
          <p:cNvSpPr/>
          <p:nvPr/>
        </p:nvSpPr>
        <p:spPr>
          <a:xfrm>
            <a:off x="406400" y="2230582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EB63F-E81D-4BD7-A73B-FA60172814DD}"/>
              </a:ext>
            </a:extLst>
          </p:cNvPr>
          <p:cNvSpPr/>
          <p:nvPr/>
        </p:nvSpPr>
        <p:spPr>
          <a:xfrm>
            <a:off x="406400" y="3117273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E0A78-874F-412A-AC91-3C86F2D33B4E}"/>
              </a:ext>
            </a:extLst>
          </p:cNvPr>
          <p:cNvSpPr/>
          <p:nvPr/>
        </p:nvSpPr>
        <p:spPr>
          <a:xfrm>
            <a:off x="406398" y="5847279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4C63C-F790-41D3-B5D3-BB621C075D1F}"/>
              </a:ext>
            </a:extLst>
          </p:cNvPr>
          <p:cNvSpPr/>
          <p:nvPr/>
        </p:nvSpPr>
        <p:spPr>
          <a:xfrm>
            <a:off x="410358" y="4890655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8D300-37A8-4274-A918-4AE4F940F059}"/>
              </a:ext>
            </a:extLst>
          </p:cNvPr>
          <p:cNvSpPr/>
          <p:nvPr/>
        </p:nvSpPr>
        <p:spPr>
          <a:xfrm>
            <a:off x="406399" y="4003964"/>
            <a:ext cx="577273" cy="623454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D790D2A-F43A-4A9B-81D0-77C367B13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4343" y="2320636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1F49389-BB48-4F4A-A342-F673790772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4343" y="3242293"/>
            <a:ext cx="609600" cy="609600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FB2727D-BB8E-4F84-A282-F570A8B323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4343" y="3965699"/>
            <a:ext cx="609600" cy="609600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12070F1-CF58-409C-9973-2109DB95E8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4343" y="4978731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D1944D2-618A-4CDB-91A9-A07FC98AD5C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35314" y="5908304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5F80B7-4981-4A62-A22B-20E64AE803AA}"/>
              </a:ext>
            </a:extLst>
          </p:cNvPr>
          <p:cNvSpPr/>
          <p:nvPr/>
        </p:nvSpPr>
        <p:spPr>
          <a:xfrm>
            <a:off x="5558971" y="1996704"/>
            <a:ext cx="4252686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 et corrige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D878FF4-5298-4EF5-8D36-04E1D1C09CD4}"/>
              </a:ext>
            </a:extLst>
          </p:cNvPr>
          <p:cNvSpPr/>
          <p:nvPr/>
        </p:nvSpPr>
        <p:spPr>
          <a:xfrm>
            <a:off x="6096000" y="2746500"/>
            <a:ext cx="3091543" cy="3912919"/>
          </a:xfrm>
          <a:prstGeom prst="round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– per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– mec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– mel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–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ser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5 - esca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9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93121-DB5F-44D7-8A10-39FA6B410937}"/>
              </a:ext>
            </a:extLst>
          </p:cNvPr>
          <p:cNvSpPr/>
          <p:nvPr/>
        </p:nvSpPr>
        <p:spPr>
          <a:xfrm>
            <a:off x="3615103" y="174171"/>
            <a:ext cx="7125468" cy="8853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les mots puis vérifie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46706-5B17-41D6-B5AA-874F23D6D3BE}"/>
              </a:ext>
            </a:extLst>
          </p:cNvPr>
          <p:cNvSpPr/>
          <p:nvPr/>
        </p:nvSpPr>
        <p:spPr>
          <a:xfrm>
            <a:off x="827314" y="1479758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3600" dirty="0">
                <a:solidFill>
                  <a:srgbClr val="00B0F0"/>
                </a:solidFill>
              </a:rPr>
              <a:t>es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cargo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583539-EE53-4E12-8ABE-73E1C5BBE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28" y="1395513"/>
            <a:ext cx="1399722" cy="783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3CF38-D57E-409A-B83E-B1DA97C5B365}"/>
              </a:ext>
            </a:extLst>
          </p:cNvPr>
          <p:cNvSpPr/>
          <p:nvPr/>
        </p:nvSpPr>
        <p:spPr>
          <a:xfrm>
            <a:off x="744310" y="2513013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3600" dirty="0">
                <a:solidFill>
                  <a:srgbClr val="00B0F0"/>
                </a:solidFill>
              </a:rPr>
              <a:t>es</a:t>
            </a:r>
            <a:r>
              <a:rPr lang="fr-FR" sz="3600" dirty="0">
                <a:solidFill>
                  <a:schemeClr val="tx1"/>
                </a:solidFill>
              </a:rPr>
              <a:t>calier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015C80-3CE5-41A4-803C-F4E8DE364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103" y="2509189"/>
            <a:ext cx="1766201" cy="7547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8E47FD-6300-422F-86EA-7835F6FD2213}"/>
              </a:ext>
            </a:extLst>
          </p:cNvPr>
          <p:cNvSpPr/>
          <p:nvPr/>
        </p:nvSpPr>
        <p:spPr>
          <a:xfrm>
            <a:off x="827314" y="3590245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v</a:t>
            </a:r>
            <a:r>
              <a:rPr lang="fr-FR" sz="3600" dirty="0">
                <a:solidFill>
                  <a:srgbClr val="3399FF"/>
                </a:solidFill>
              </a:rPr>
              <a:t>es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46C46E-11E8-4069-9783-D131A583B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103" y="3634238"/>
            <a:ext cx="864803" cy="8648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FEDF2F-EAC4-4048-AAE4-8D70C6BDC03A}"/>
              </a:ext>
            </a:extLst>
          </p:cNvPr>
          <p:cNvSpPr/>
          <p:nvPr/>
        </p:nvSpPr>
        <p:spPr>
          <a:xfrm>
            <a:off x="827314" y="4751049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int</a:t>
            </a:r>
            <a:r>
              <a:rPr lang="fr-FR" sz="3600" dirty="0">
                <a:solidFill>
                  <a:srgbClr val="3399FF"/>
                </a:solidFill>
              </a:rPr>
              <a:t>es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tin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FF36B1-5D92-4195-973B-5E4D616BC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828" y="4696018"/>
            <a:ext cx="1103819" cy="8648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DC036D-A38E-4716-9865-41E1BE893D4F}"/>
              </a:ext>
            </a:extLst>
          </p:cNvPr>
          <p:cNvSpPr/>
          <p:nvPr/>
        </p:nvSpPr>
        <p:spPr>
          <a:xfrm>
            <a:off x="744310" y="5911853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</a:t>
            </a:r>
            <a:r>
              <a:rPr lang="fr-FR" sz="3600" dirty="0">
                <a:solidFill>
                  <a:srgbClr val="3399FF"/>
                </a:solidFill>
              </a:rPr>
              <a:t>es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calade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537E42-1BBC-4C79-B336-326CC9C6B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931" y="5652414"/>
            <a:ext cx="942975" cy="1209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CB018C-10F5-40B6-87A6-25F362870E79}"/>
              </a:ext>
            </a:extLst>
          </p:cNvPr>
          <p:cNvSpPr/>
          <p:nvPr/>
        </p:nvSpPr>
        <p:spPr>
          <a:xfrm>
            <a:off x="5712097" y="1335464"/>
            <a:ext cx="4367169" cy="5264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4000" dirty="0">
                <a:solidFill>
                  <a:srgbClr val="3399FF"/>
                </a:solidFill>
              </a:rPr>
              <a:t>es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cabeau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g</a:t>
            </a:r>
            <a:r>
              <a:rPr lang="fr-FR" sz="4000" dirty="0">
                <a:solidFill>
                  <a:srgbClr val="3399FF"/>
                </a:solidFill>
              </a:rPr>
              <a:t>es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si</a:t>
            </a:r>
            <a:r>
              <a:rPr lang="fr-FR" sz="4000" dirty="0">
                <a:solidFill>
                  <a:srgbClr val="3399FF"/>
                </a:solidFill>
              </a:rPr>
              <a:t>es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4000" dirty="0">
                <a:solidFill>
                  <a:srgbClr val="3399FF"/>
                </a:solidFill>
              </a:rPr>
              <a:t>es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toma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r</a:t>
            </a:r>
            <a:r>
              <a:rPr lang="fr-FR" sz="4000" dirty="0">
                <a:solidFill>
                  <a:srgbClr val="3399FF"/>
                </a:solidFill>
              </a:rPr>
              <a:t>es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</a:t>
            </a:r>
            <a:r>
              <a:rPr lang="fr-FR" sz="4000" dirty="0">
                <a:solidFill>
                  <a:srgbClr val="3399FF"/>
                </a:solidFill>
              </a:rPr>
              <a:t>es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crime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49CA4C3-8131-415A-B773-AD561901B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6813" y="3263932"/>
            <a:ext cx="609600" cy="6096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AA00B59-4176-4A4B-A14D-4F057A527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485" y="193391"/>
            <a:ext cx="149364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8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93121-DB5F-44D7-8A10-39FA6B410937}"/>
              </a:ext>
            </a:extLst>
          </p:cNvPr>
          <p:cNvSpPr/>
          <p:nvPr/>
        </p:nvSpPr>
        <p:spPr>
          <a:xfrm>
            <a:off x="3615103" y="174171"/>
            <a:ext cx="7125468" cy="8853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les mots puis vérifie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46706-5B17-41D6-B5AA-874F23D6D3BE}"/>
              </a:ext>
            </a:extLst>
          </p:cNvPr>
          <p:cNvSpPr/>
          <p:nvPr/>
        </p:nvSpPr>
        <p:spPr>
          <a:xfrm>
            <a:off x="744309" y="1410063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3600" dirty="0">
                <a:solidFill>
                  <a:schemeClr val="tx1"/>
                </a:solidFill>
              </a:rPr>
              <a:t>v</a:t>
            </a:r>
            <a:r>
              <a:rPr lang="fr-FR" sz="3600" dirty="0">
                <a:solidFill>
                  <a:srgbClr val="00B0F0"/>
                </a:solidFill>
              </a:rPr>
              <a:t>er</a:t>
            </a:r>
            <a:endParaRPr lang="fr-FR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3CF38-D57E-409A-B83E-B1DA97C5B365}"/>
              </a:ext>
            </a:extLst>
          </p:cNvPr>
          <p:cNvSpPr/>
          <p:nvPr/>
        </p:nvSpPr>
        <p:spPr>
          <a:xfrm>
            <a:off x="744309" y="2513013"/>
            <a:ext cx="2688173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3600" dirty="0">
                <a:solidFill>
                  <a:schemeClr val="tx1"/>
                </a:solidFill>
              </a:rPr>
              <a:t>p</a:t>
            </a:r>
            <a:r>
              <a:rPr lang="fr-FR" sz="3600" dirty="0">
                <a:solidFill>
                  <a:srgbClr val="3399FF"/>
                </a:solidFill>
              </a:rPr>
              <a:t>er</a:t>
            </a:r>
            <a:r>
              <a:rPr lang="fr-FR" sz="3600" dirty="0">
                <a:solidFill>
                  <a:schemeClr val="tx1"/>
                </a:solidFill>
              </a:rPr>
              <a:t>roquet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E47FD-6300-422F-86EA-7835F6FD2213}"/>
              </a:ext>
            </a:extLst>
          </p:cNvPr>
          <p:cNvSpPr/>
          <p:nvPr/>
        </p:nvSpPr>
        <p:spPr>
          <a:xfrm>
            <a:off x="744309" y="3632031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</a:t>
            </a:r>
            <a:r>
              <a:rPr lang="fr-FR" sz="3600" dirty="0">
                <a:solidFill>
                  <a:srgbClr val="3399FF"/>
                </a:solidFill>
              </a:rPr>
              <a:t>er</a:t>
            </a:r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EDF2F-EAC4-4048-AAE4-8D70C6BDC03A}"/>
              </a:ext>
            </a:extLst>
          </p:cNvPr>
          <p:cNvSpPr/>
          <p:nvPr/>
        </p:nvSpPr>
        <p:spPr>
          <a:xfrm>
            <a:off x="744309" y="4771942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l’hiv</a:t>
            </a:r>
            <a:r>
              <a:rPr lang="fr-FR" sz="3600" dirty="0">
                <a:solidFill>
                  <a:srgbClr val="3399FF"/>
                </a:solidFill>
              </a:rPr>
              <a:t>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036D-A38E-4716-9865-41E1BE893D4F}"/>
              </a:ext>
            </a:extLst>
          </p:cNvPr>
          <p:cNvSpPr/>
          <p:nvPr/>
        </p:nvSpPr>
        <p:spPr>
          <a:xfrm>
            <a:off x="744310" y="5911853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l’h</a:t>
            </a:r>
            <a:r>
              <a:rPr lang="fr-FR" sz="3600" dirty="0">
                <a:solidFill>
                  <a:srgbClr val="3399FF"/>
                </a:solidFill>
              </a:rPr>
              <a:t>er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B018C-10F5-40B6-87A6-25F362870E79}"/>
              </a:ext>
            </a:extLst>
          </p:cNvPr>
          <p:cNvSpPr/>
          <p:nvPr/>
        </p:nvSpPr>
        <p:spPr>
          <a:xfrm>
            <a:off x="5712097" y="1335464"/>
            <a:ext cx="4367169" cy="5264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m</a:t>
            </a:r>
            <a:r>
              <a:rPr lang="fr-FR" sz="4000" dirty="0">
                <a:solidFill>
                  <a:srgbClr val="3399FF"/>
                </a:solidFill>
              </a:rPr>
              <a:t>er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conc</a:t>
            </a:r>
            <a:r>
              <a:rPr lang="fr-FR" sz="4000" dirty="0">
                <a:solidFill>
                  <a:srgbClr val="3399FF"/>
                </a:solidFill>
              </a:rPr>
              <a:t>er</a:t>
            </a:r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t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une p</a:t>
            </a:r>
            <a:r>
              <a:rPr lang="fr-FR" sz="4000" dirty="0">
                <a:solidFill>
                  <a:srgbClr val="3399FF"/>
                </a:solidFill>
              </a:rPr>
              <a:t>er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sonne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fr-FR" sz="4000" dirty="0">
                <a:solidFill>
                  <a:srgbClr val="3399FF"/>
                </a:solidFill>
              </a:rPr>
              <a:t>er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</a:t>
            </a:r>
            <a:endParaRPr lang="fr-FR" sz="4000" dirty="0">
              <a:solidFill>
                <a:schemeClr val="bg1">
                  <a:lumMod val="65000"/>
                </a:schemeClr>
              </a:solidFill>
            </a:endParaRP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</a:t>
            </a:r>
            <a:r>
              <a:rPr lang="fr-FR" sz="4000" dirty="0">
                <a:solidFill>
                  <a:srgbClr val="3399FF"/>
                </a:solidFill>
              </a:rPr>
              <a:t>er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v</a:t>
            </a:r>
            <a:r>
              <a:rPr lang="fr-FR" sz="4000" dirty="0">
                <a:solidFill>
                  <a:srgbClr val="3399FF"/>
                </a:solidFill>
              </a:rPr>
              <a:t>er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C46706C-69BA-4FDA-8956-FCB2C815A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483" y="1375912"/>
            <a:ext cx="1084017" cy="8119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B4081B-A921-403B-A21E-25123EB81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103" y="2411752"/>
            <a:ext cx="1195388" cy="95726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047D839-C94B-49BB-B34E-B4EF36902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532" y="3429000"/>
            <a:ext cx="1597133" cy="10628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BA98097-98CA-4D8A-AA30-81D874476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550" y="4610137"/>
            <a:ext cx="1555970" cy="103542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21DE022-3809-48FF-A195-15C5E9EEF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7558" y="5781224"/>
            <a:ext cx="1330477" cy="885372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7C03CB3-A281-4920-B412-31D3D00C9D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45827" y="3350809"/>
            <a:ext cx="609600" cy="609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26FF96C-2223-4EC7-A7A9-8C57D3FB7860}"/>
              </a:ext>
            </a:extLst>
          </p:cNvPr>
          <p:cNvSpPr/>
          <p:nvPr/>
        </p:nvSpPr>
        <p:spPr>
          <a:xfrm>
            <a:off x="1080086" y="107037"/>
            <a:ext cx="1440873" cy="1191491"/>
          </a:xfrm>
          <a:prstGeom prst="rect">
            <a:avLst/>
          </a:prstGeom>
          <a:solidFill>
            <a:schemeClr val="bg1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5327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2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93121-DB5F-44D7-8A10-39FA6B410937}"/>
              </a:ext>
            </a:extLst>
          </p:cNvPr>
          <p:cNvSpPr/>
          <p:nvPr/>
        </p:nvSpPr>
        <p:spPr>
          <a:xfrm>
            <a:off x="3615103" y="174171"/>
            <a:ext cx="7125468" cy="8853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les mots puis vérifie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46706-5B17-41D6-B5AA-874F23D6D3BE}"/>
              </a:ext>
            </a:extLst>
          </p:cNvPr>
          <p:cNvSpPr/>
          <p:nvPr/>
        </p:nvSpPr>
        <p:spPr>
          <a:xfrm>
            <a:off x="744309" y="1410063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 s</a:t>
            </a:r>
            <a:r>
              <a:rPr lang="fr-FR" sz="3600" dirty="0">
                <a:solidFill>
                  <a:srgbClr val="3399FF"/>
                </a:solidFill>
              </a:rPr>
              <a:t>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3CF38-D57E-409A-B83E-B1DA97C5B365}"/>
              </a:ext>
            </a:extLst>
          </p:cNvPr>
          <p:cNvSpPr/>
          <p:nvPr/>
        </p:nvSpPr>
        <p:spPr>
          <a:xfrm>
            <a:off x="744309" y="2513013"/>
            <a:ext cx="2688173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ci</a:t>
            </a:r>
            <a:r>
              <a:rPr lang="fr-FR" sz="3600" dirty="0">
                <a:solidFill>
                  <a:srgbClr val="3399FF"/>
                </a:solidFill>
              </a:rPr>
              <a:t>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E47FD-6300-422F-86EA-7835F6FD2213}"/>
              </a:ext>
            </a:extLst>
          </p:cNvPr>
          <p:cNvSpPr/>
          <p:nvPr/>
        </p:nvSpPr>
        <p:spPr>
          <a:xfrm>
            <a:off x="744309" y="3632031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3600" dirty="0">
                <a:solidFill>
                  <a:schemeClr val="tx1"/>
                </a:solidFill>
              </a:rPr>
              <a:t>caram</a:t>
            </a:r>
            <a:r>
              <a:rPr lang="fr-FR" sz="3600" dirty="0">
                <a:solidFill>
                  <a:srgbClr val="3399FF"/>
                </a:solidFill>
              </a:rPr>
              <a:t>el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EDF2F-EAC4-4048-AAE4-8D70C6BDC03A}"/>
              </a:ext>
            </a:extLst>
          </p:cNvPr>
          <p:cNvSpPr/>
          <p:nvPr/>
        </p:nvSpPr>
        <p:spPr>
          <a:xfrm>
            <a:off x="744309" y="4771942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 mi</a:t>
            </a:r>
            <a:r>
              <a:rPr lang="fr-FR" sz="3600" dirty="0">
                <a:solidFill>
                  <a:srgbClr val="3399FF"/>
                </a:solidFill>
              </a:rPr>
              <a:t>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036D-A38E-4716-9865-41E1BE893D4F}"/>
              </a:ext>
            </a:extLst>
          </p:cNvPr>
          <p:cNvSpPr/>
          <p:nvPr/>
        </p:nvSpPr>
        <p:spPr>
          <a:xfrm>
            <a:off x="744310" y="5911853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colon</a:t>
            </a:r>
            <a:r>
              <a:rPr lang="fr-FR" sz="3600" dirty="0">
                <a:solidFill>
                  <a:srgbClr val="3399FF"/>
                </a:solidFill>
              </a:rPr>
              <a:t>el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B018C-10F5-40B6-87A6-25F362870E79}"/>
              </a:ext>
            </a:extLst>
          </p:cNvPr>
          <p:cNvSpPr/>
          <p:nvPr/>
        </p:nvSpPr>
        <p:spPr>
          <a:xfrm>
            <a:off x="5790510" y="2248947"/>
            <a:ext cx="4367169" cy="3436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 g</a:t>
            </a:r>
            <a:r>
              <a:rPr lang="fr-FR" sz="4000" dirty="0">
                <a:solidFill>
                  <a:srgbClr val="3399FF"/>
                </a:solidFill>
              </a:rPr>
              <a:t>el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app</a:t>
            </a:r>
            <a:r>
              <a:rPr lang="fr-FR" sz="4000" dirty="0">
                <a:solidFill>
                  <a:srgbClr val="3399FF"/>
                </a:solidFill>
              </a:rPr>
              <a:t>el</a:t>
            </a:r>
            <a:endParaRPr lang="fr-FR" sz="4000" dirty="0">
              <a:solidFill>
                <a:schemeClr val="bg1">
                  <a:lumMod val="50000"/>
                </a:schemeClr>
              </a:solidFill>
            </a:endParaRP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natur</a:t>
            </a:r>
            <a:r>
              <a:rPr lang="fr-FR" sz="4000" dirty="0">
                <a:solidFill>
                  <a:srgbClr val="3399FF"/>
                </a:solidFill>
              </a:rPr>
              <a:t>el</a:t>
            </a:r>
            <a:endParaRPr lang="fr-F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60463">
              <a:lnSpc>
                <a:spcPct val="150000"/>
              </a:lnSpc>
            </a:pP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4EC6B96-9BE0-4B99-8127-51170B0D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6" y="89545"/>
            <a:ext cx="1499746" cy="1286367"/>
          </a:xfrm>
          <a:prstGeom prst="rect">
            <a:avLst/>
          </a:prstGeom>
        </p:spPr>
      </p:pic>
      <p:pic>
        <p:nvPicPr>
          <p:cNvPr id="1028" name="Picture 4" descr="Sel caché : Les aliments auxquels vous ne vous attendez pas ...">
            <a:extLst>
              <a:ext uri="{FF2B5EF4-FFF2-40B4-BE49-F238E27FC236}">
                <a16:creationId xmlns:a16="http://schemas.microsoft.com/office/drawing/2014/main" id="{A947793C-F015-452D-B4B8-5C317A99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32" y="1410063"/>
            <a:ext cx="1219545" cy="8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E56FFA-F220-4833-88A5-42011B803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139" y="2428421"/>
            <a:ext cx="1233488" cy="923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F4A9E6-7816-4AD3-86FE-BC0B72EBF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735" y="3505655"/>
            <a:ext cx="1798627" cy="9946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997BD6-3DFF-4740-BED2-E9C214176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532" y="4654392"/>
            <a:ext cx="1812723" cy="9898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1B52E8-DFCE-4866-BD6D-A0E3D9E50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444" y="5717435"/>
            <a:ext cx="1233488" cy="966394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C723176-D4D5-46E3-BACD-48105C61C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5400000">
            <a:off x="10838091" y="3460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5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93121-DB5F-44D7-8A10-39FA6B410937}"/>
              </a:ext>
            </a:extLst>
          </p:cNvPr>
          <p:cNvSpPr/>
          <p:nvPr/>
        </p:nvSpPr>
        <p:spPr>
          <a:xfrm>
            <a:off x="3615103" y="174171"/>
            <a:ext cx="7125468" cy="8853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les mots puis vérifie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46706-5B17-41D6-B5AA-874F23D6D3BE}"/>
              </a:ext>
            </a:extLst>
          </p:cNvPr>
          <p:cNvSpPr/>
          <p:nvPr/>
        </p:nvSpPr>
        <p:spPr>
          <a:xfrm>
            <a:off x="764321" y="1729580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b</a:t>
            </a:r>
            <a:r>
              <a:rPr lang="fr-FR" sz="3600" dirty="0">
                <a:solidFill>
                  <a:srgbClr val="3399FF"/>
                </a:solidFill>
              </a:rPr>
              <a:t>ec</a:t>
            </a:r>
            <a:endParaRPr lang="fr-FR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3CF38-D57E-409A-B83E-B1DA97C5B365}"/>
              </a:ext>
            </a:extLst>
          </p:cNvPr>
          <p:cNvSpPr/>
          <p:nvPr/>
        </p:nvSpPr>
        <p:spPr>
          <a:xfrm>
            <a:off x="690234" y="2803840"/>
            <a:ext cx="2688173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ins</a:t>
            </a:r>
            <a:r>
              <a:rPr lang="fr-FR" sz="3600" dirty="0">
                <a:solidFill>
                  <a:srgbClr val="3399FF"/>
                </a:solidFill>
              </a:rPr>
              <a:t>ec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endParaRPr lang="fr-FR" sz="3600" dirty="0">
              <a:solidFill>
                <a:srgbClr val="3399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E47FD-6300-422F-86EA-7835F6FD2213}"/>
              </a:ext>
            </a:extLst>
          </p:cNvPr>
          <p:cNvSpPr/>
          <p:nvPr/>
        </p:nvSpPr>
        <p:spPr>
          <a:xfrm>
            <a:off x="708681" y="3878100"/>
            <a:ext cx="2759426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r</a:t>
            </a:r>
            <a:r>
              <a:rPr lang="fr-FR" sz="3600" dirty="0">
                <a:solidFill>
                  <a:srgbClr val="3399FF"/>
                </a:solidFill>
              </a:rPr>
              <a:t>ec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tangle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036D-A38E-4716-9865-41E1BE893D4F}"/>
              </a:ext>
            </a:extLst>
          </p:cNvPr>
          <p:cNvSpPr/>
          <p:nvPr/>
        </p:nvSpPr>
        <p:spPr>
          <a:xfrm>
            <a:off x="737416" y="4942384"/>
            <a:ext cx="2540000" cy="754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fr-FR" sz="3600" dirty="0">
                <a:solidFill>
                  <a:srgbClr val="3399FF"/>
                </a:solidFill>
              </a:rPr>
              <a:t>ec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B018C-10F5-40B6-87A6-25F362870E79}"/>
              </a:ext>
            </a:extLst>
          </p:cNvPr>
          <p:cNvSpPr/>
          <p:nvPr/>
        </p:nvSpPr>
        <p:spPr>
          <a:xfrm>
            <a:off x="5790510" y="2248947"/>
            <a:ext cx="4367169" cy="3436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éch</a:t>
            </a:r>
            <a:r>
              <a:rPr lang="fr-FR" sz="4000" dirty="0">
                <a:solidFill>
                  <a:srgbClr val="3399FF"/>
                </a:solidFill>
              </a:rPr>
              <a:t>ec</a:t>
            </a: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l</a:t>
            </a:r>
            <a:r>
              <a:rPr lang="fr-FR" sz="4000" dirty="0">
                <a:solidFill>
                  <a:srgbClr val="3399FF"/>
                </a:solidFill>
              </a:rPr>
              <a:t>ec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ture</a:t>
            </a:r>
            <a:endParaRPr lang="fr-FR" sz="4000" dirty="0">
              <a:solidFill>
                <a:schemeClr val="bg1">
                  <a:lumMod val="50000"/>
                </a:schemeClr>
              </a:solidFill>
            </a:endParaRPr>
          </a:p>
          <a:p>
            <a:pPr marL="1160463">
              <a:lnSpc>
                <a:spcPct val="150000"/>
              </a:lnSpc>
            </a:pP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dir</a:t>
            </a:r>
            <a:r>
              <a:rPr lang="fr-FR" sz="4000" dirty="0">
                <a:solidFill>
                  <a:srgbClr val="3399FF"/>
                </a:solidFill>
              </a:rPr>
              <a:t>ec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690E8D1-68FF-4EAA-9CEF-AE61AD85F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570" y="123696"/>
            <a:ext cx="1493649" cy="1286367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F348F3-D0F8-47FE-8436-19C8724EC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0571" y="3447254"/>
            <a:ext cx="609600" cy="6096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0CFC41-1FB8-4565-A3C5-586F3B96E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103" y="1729580"/>
            <a:ext cx="1381840" cy="8612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FDEA093-45D3-4397-AEB0-3FDFEED8D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103" y="2740182"/>
            <a:ext cx="1775281" cy="8820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93C52E0-CF56-43D2-9AFB-23F1BC955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7592" y="3809309"/>
            <a:ext cx="1450026" cy="8923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28B6706-0067-4533-B589-4966A99A9A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542" y="4942384"/>
            <a:ext cx="1585459" cy="10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329</Words>
  <Application>Microsoft Office PowerPoint</Application>
  <PresentationFormat>Grand écran</PresentationFormat>
  <Paragraphs>95</Paragraphs>
  <Slides>16</Slides>
  <Notes>0</Notes>
  <HiddenSlides>0</HiddenSlides>
  <MMClips>27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 menguy</dc:creator>
  <cp:lastModifiedBy>LNV</cp:lastModifiedBy>
  <cp:revision>22</cp:revision>
  <dcterms:created xsi:type="dcterms:W3CDTF">2020-03-31T15:46:45Z</dcterms:created>
  <dcterms:modified xsi:type="dcterms:W3CDTF">2020-04-01T15:55:38Z</dcterms:modified>
</cp:coreProperties>
</file>