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1" r:id="rId3"/>
    <p:sldId id="258" r:id="rId4"/>
    <p:sldId id="257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536A8-5D59-42ED-AE09-FFD17434B910}" type="datetimeFigureOut">
              <a:rPr lang="fr-FR" smtClean="0"/>
              <a:t>11/02/2018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5312-EE10-447E-8B5B-6B3839F40E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881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B62E-6A34-4FC3-BBC2-A329B5B2E723}" type="datetime1">
              <a:rPr lang="fr-FR" smtClean="0"/>
              <a:t>11/02/2018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ED80-5BE6-45BD-853A-50158A3124B9}" type="datetime1">
              <a:rPr lang="fr-FR" smtClean="0"/>
              <a:t>11/02/2018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9738-BF41-47E3-86A4-66E3BBA8C0F6}" type="datetime1">
              <a:rPr lang="fr-FR" smtClean="0"/>
              <a:t>11/02/2018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777F-96A7-46B8-BF73-60ADC0049B8B}" type="datetime1">
              <a:rPr lang="fr-FR" smtClean="0"/>
              <a:t>11/02/2018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08B8-C338-49F7-BBDB-C16D71EE0E14}" type="datetime1">
              <a:rPr lang="fr-FR" smtClean="0"/>
              <a:t>11/02/2018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0A76-E90B-44E6-AE0A-A4543018D205}" type="datetime1">
              <a:rPr lang="fr-FR" smtClean="0"/>
              <a:t>11/02/2018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DDF6-C3A1-45C7-BD27-98FFE7AD6F6E}" type="datetime1">
              <a:rPr lang="fr-FR" smtClean="0"/>
              <a:t>11/02/2018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0C94-432E-49D5-B7FB-296B406FA65C}" type="datetime1">
              <a:rPr lang="fr-FR" smtClean="0"/>
              <a:t>11/02/2018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2A89-2EFD-4D7B-B3BB-92959F1CE74A}" type="datetime1">
              <a:rPr lang="fr-FR" smtClean="0"/>
              <a:t>11/02/2018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8B8B-7421-481E-88E7-24EEB8613022}" type="datetime1">
              <a:rPr lang="fr-FR" smtClean="0"/>
              <a:t>11/02/2018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E999-7FFB-4C47-883D-78A8BA998FD7}" type="datetime1">
              <a:rPr lang="fr-FR" smtClean="0"/>
              <a:t>11/02/2018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C2CA2-02EB-4BB8-AEBE-2D97BE8AD6AB}" type="datetime1">
              <a:rPr lang="fr-FR" smtClean="0"/>
              <a:t>11/02/2018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Christine RICHARD CPAPV 76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1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Christine RICHARD CPAPV 76</a:t>
            </a: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8059" y="1628800"/>
            <a:ext cx="1800200" cy="340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Bulle ronde 5"/>
          <p:cNvSpPr/>
          <p:nvPr/>
        </p:nvSpPr>
        <p:spPr>
          <a:xfrm>
            <a:off x="1763688" y="2060848"/>
            <a:ext cx="3966386" cy="2736304"/>
          </a:xfrm>
          <a:prstGeom prst="wedgeEllipseCallout">
            <a:avLst>
              <a:gd name="adj1" fmla="val 66288"/>
              <a:gd name="adj2" fmla="val -3692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Bonjour!</a:t>
            </a:r>
          </a:p>
          <a:p>
            <a:pPr algn="ctr"/>
            <a:r>
              <a:rPr lang="fr-FR" sz="2400" b="1" dirty="0" smtClean="0"/>
              <a:t>Nous allons observer des œuvres d’art. Observe-les et décris les.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3344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sculpture corps en mouvement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69" y="188640"/>
            <a:ext cx="7872508" cy="488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61982" y="5256977"/>
            <a:ext cx="847390" cy="1601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Bulle ronde 3"/>
          <p:cNvSpPr/>
          <p:nvPr/>
        </p:nvSpPr>
        <p:spPr>
          <a:xfrm>
            <a:off x="4355976" y="5305313"/>
            <a:ext cx="3168353" cy="1504350"/>
          </a:xfrm>
          <a:prstGeom prst="wedgeEllipseCallout">
            <a:avLst>
              <a:gd name="adj1" fmla="val 63436"/>
              <a:gd name="adj2" fmla="val -2696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Observe-la en silence puis dis-moi ce que tu vois?</a:t>
            </a:r>
          </a:p>
        </p:txBody>
      </p:sp>
      <p:sp>
        <p:nvSpPr>
          <p:cNvPr id="5" name="Bulle ronde 4"/>
          <p:cNvSpPr/>
          <p:nvPr/>
        </p:nvSpPr>
        <p:spPr>
          <a:xfrm>
            <a:off x="179512" y="5251360"/>
            <a:ext cx="3456384" cy="1368152"/>
          </a:xfrm>
          <a:prstGeom prst="wedgeEllipseCallout">
            <a:avLst>
              <a:gd name="adj1" fmla="val 73019"/>
              <a:gd name="adj2" fmla="val -1898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Bonjour! Regarde bien cette sculpture.</a:t>
            </a:r>
            <a:endParaRPr lang="fr-FR" sz="24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212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Christine RICHARD CPAPV 76</a:t>
            </a: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8059" y="1628800"/>
            <a:ext cx="1800200" cy="340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Bulle ronde 5"/>
          <p:cNvSpPr/>
          <p:nvPr/>
        </p:nvSpPr>
        <p:spPr>
          <a:xfrm>
            <a:off x="1763688" y="2636912"/>
            <a:ext cx="4614459" cy="3600400"/>
          </a:xfrm>
          <a:prstGeom prst="wedgeEllipseCallout">
            <a:avLst>
              <a:gd name="adj1" fmla="val 66288"/>
              <a:gd name="adj2" fmla="val -3692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Nous allons observer des détails de cette </a:t>
            </a:r>
            <a:r>
              <a:rPr lang="fr-FR" sz="2400" b="1" dirty="0" smtClean="0"/>
              <a:t>sculpture. </a:t>
            </a:r>
            <a:r>
              <a:rPr lang="fr-FR" sz="2400" b="1" dirty="0" smtClean="0"/>
              <a:t>Retrouve  les parties de ton corps que tu reconnais sur l’image et montre-les sur toi.</a:t>
            </a:r>
            <a:endParaRPr lang="fr-FR" sz="2400" b="1" dirty="0"/>
          </a:p>
        </p:txBody>
      </p:sp>
      <p:sp>
        <p:nvSpPr>
          <p:cNvPr id="7" name="Bulle ronde 6"/>
          <p:cNvSpPr/>
          <p:nvPr/>
        </p:nvSpPr>
        <p:spPr>
          <a:xfrm>
            <a:off x="251520" y="260648"/>
            <a:ext cx="4176464" cy="2520280"/>
          </a:xfrm>
          <a:prstGeom prst="wedgeEllipseCallout">
            <a:avLst>
              <a:gd name="adj1" fmla="val 93586"/>
              <a:gd name="adj2" fmla="val 3269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Tu as vu deux personnages en mouvement, ils </a:t>
            </a:r>
            <a:r>
              <a:rPr lang="fr-FR" sz="2400" b="1" dirty="0"/>
              <a:t>sont très souples.</a:t>
            </a:r>
          </a:p>
          <a:p>
            <a:pPr algn="ctr"/>
            <a:r>
              <a:rPr lang="fr-FR" sz="2400" b="1" dirty="0"/>
              <a:t>C</a:t>
            </a:r>
            <a:r>
              <a:rPr lang="fr-FR" sz="2400" b="1" dirty="0" smtClean="0"/>
              <a:t>e sont des acrobates ou des danseurs. </a:t>
            </a:r>
            <a:endParaRPr lang="fr-FR" sz="2400" b="1" dirty="0"/>
          </a:p>
        </p:txBody>
      </p:sp>
      <p:pic>
        <p:nvPicPr>
          <p:cNvPr id="8" name="Picture 2" descr="Résultat de recherche d'images pour &quot;sculpture corps en mouvement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504" y="154488"/>
            <a:ext cx="2374655" cy="147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12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sculpture corps en mouvement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12" t="33840" b="46882"/>
          <a:stretch/>
        </p:blipFill>
        <p:spPr bwMode="auto">
          <a:xfrm>
            <a:off x="3936481" y="485315"/>
            <a:ext cx="2055261" cy="175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61982" y="5256977"/>
            <a:ext cx="847390" cy="1601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Bulle ronde 3"/>
          <p:cNvSpPr/>
          <p:nvPr/>
        </p:nvSpPr>
        <p:spPr>
          <a:xfrm>
            <a:off x="2555776" y="5091775"/>
            <a:ext cx="4028581" cy="1649594"/>
          </a:xfrm>
          <a:prstGeom prst="wedgeEllipseCallout">
            <a:avLst>
              <a:gd name="adj1" fmla="val 69326"/>
              <a:gd name="adj2" fmla="val -946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Peux-tu me nommer les parties du corps que tu vois et me les montrer sur toi?</a:t>
            </a:r>
          </a:p>
        </p:txBody>
      </p:sp>
      <p:pic>
        <p:nvPicPr>
          <p:cNvPr id="5" name="Picture 2" descr="Résultat de recherche d'images pour &quot;sculpture corps en mouvement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83503" b="21656"/>
          <a:stretch/>
        </p:blipFill>
        <p:spPr bwMode="auto">
          <a:xfrm>
            <a:off x="179512" y="485315"/>
            <a:ext cx="1779389" cy="189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ésultat de recherche d'images pour &quot;sculpture corps en mouvement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30" t="44612" r="22963" b="5534"/>
          <a:stretch/>
        </p:blipFill>
        <p:spPr bwMode="auto">
          <a:xfrm>
            <a:off x="6760286" y="1942064"/>
            <a:ext cx="1919904" cy="312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ésultat de recherche d'images pour &quot;sculpture corps en mouvement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98" t="44612" r="24547" b="35828"/>
          <a:stretch/>
        </p:blipFill>
        <p:spPr bwMode="auto">
          <a:xfrm>
            <a:off x="2146102" y="485314"/>
            <a:ext cx="1458897" cy="179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ésultat de recherche d'images pour &quot;sculpture corps en mouvement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73" t="59900" r="56753"/>
          <a:stretch/>
        </p:blipFill>
        <p:spPr bwMode="auto">
          <a:xfrm>
            <a:off x="4733391" y="2527908"/>
            <a:ext cx="1850966" cy="256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ésultat de recherche d'images pour &quot;sculpture corps en mouvement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54" r="60800" b="18291"/>
          <a:stretch/>
        </p:blipFill>
        <p:spPr bwMode="auto">
          <a:xfrm>
            <a:off x="522850" y="2569609"/>
            <a:ext cx="3869333" cy="250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ésultat de recherche d'images pour &quot;sculpture corps en mouvement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94" t="83444" r="28908" b="5534"/>
          <a:stretch/>
        </p:blipFill>
        <p:spPr bwMode="auto">
          <a:xfrm>
            <a:off x="6804248" y="485314"/>
            <a:ext cx="1831980" cy="1306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652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13005"/>
            <a:ext cx="5491349" cy="5452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cteur droit avec flèche 12"/>
          <p:cNvCxnSpPr/>
          <p:nvPr/>
        </p:nvCxnSpPr>
        <p:spPr>
          <a:xfrm>
            <a:off x="1709487" y="861363"/>
            <a:ext cx="656601" cy="34330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037788" y="129679"/>
            <a:ext cx="1745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Notre corps </a:t>
            </a:r>
            <a:endParaRPr lang="fr-FR" sz="2400" dirty="0"/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323528" y="5301600"/>
            <a:ext cx="648072" cy="6472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4139952" y="5301600"/>
            <a:ext cx="432048" cy="57567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Bulle ronde 31"/>
          <p:cNvSpPr/>
          <p:nvPr/>
        </p:nvSpPr>
        <p:spPr>
          <a:xfrm>
            <a:off x="4676147" y="177287"/>
            <a:ext cx="2380129" cy="1368152"/>
          </a:xfrm>
          <a:prstGeom prst="wedgeEllipseCallout">
            <a:avLst>
              <a:gd name="adj1" fmla="val 73019"/>
              <a:gd name="adj2" fmla="val -1898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Retrouve ces éléments sur le pantin et sur ton corps.</a:t>
            </a:r>
            <a:endParaRPr lang="fr-FR" sz="2000" b="1" dirty="0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1445" y="404664"/>
            <a:ext cx="772699" cy="145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4223675" y="4932268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/>
              <a:t>pied </a:t>
            </a:r>
            <a:endParaRPr lang="fr-FR" b="1" dirty="0"/>
          </a:p>
        </p:txBody>
      </p:sp>
      <p:pic>
        <p:nvPicPr>
          <p:cNvPr id="12" name="Picture 2" descr="Résultat de recherche d'images pour &quot;sculpture corps en mouvement&quot;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83503" b="21656"/>
          <a:stretch/>
        </p:blipFill>
        <p:spPr bwMode="auto">
          <a:xfrm>
            <a:off x="5197252" y="3816151"/>
            <a:ext cx="1999439" cy="213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ésultat de recherche d'images pour &quot;sculpture corps en mouvement&quot;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8" t="21031" r="59569" b="57939"/>
          <a:stretch/>
        </p:blipFill>
        <p:spPr bwMode="auto">
          <a:xfrm>
            <a:off x="7196691" y="4853240"/>
            <a:ext cx="1674545" cy="163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Connecteur droit avec flèche 14"/>
          <p:cNvCxnSpPr/>
          <p:nvPr/>
        </p:nvCxnSpPr>
        <p:spPr>
          <a:xfrm flipH="1">
            <a:off x="480118" y="1402348"/>
            <a:ext cx="132249" cy="6585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Résultat de recherche d'images pour &quot;sculpture corps en mouvement&quot;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98" t="44612" r="24547" b="35828"/>
          <a:stretch/>
        </p:blipFill>
        <p:spPr bwMode="auto">
          <a:xfrm>
            <a:off x="7356319" y="2984808"/>
            <a:ext cx="1460691" cy="179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-30896" y="4882519"/>
            <a:ext cx="708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/>
              <a:t> </a:t>
            </a:r>
            <a:r>
              <a:rPr lang="fr-FR" b="1" dirty="0"/>
              <a:t>pied </a:t>
            </a:r>
          </a:p>
        </p:txBody>
      </p:sp>
      <p:pic>
        <p:nvPicPr>
          <p:cNvPr id="19" name="Picture 2" descr="Résultat de recherche d'images pour &quot;sculpture corps en mouvement&quot;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30" t="83444" r="22963" b="5534"/>
          <a:stretch/>
        </p:blipFill>
        <p:spPr bwMode="auto">
          <a:xfrm>
            <a:off x="5746931" y="1873389"/>
            <a:ext cx="3087179" cy="111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1088034" y="492031"/>
            <a:ext cx="62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/>
              <a:t>tête 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665093" y="1267730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/>
              <a:t>main </a:t>
            </a:r>
            <a:endParaRPr lang="fr-FR" b="1" dirty="0"/>
          </a:p>
        </p:txBody>
      </p:sp>
      <p:sp>
        <p:nvSpPr>
          <p:cNvPr id="23" name="Rectangle 22"/>
          <p:cNvSpPr/>
          <p:nvPr/>
        </p:nvSpPr>
        <p:spPr>
          <a:xfrm>
            <a:off x="253134" y="1033016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/>
              <a:t>main </a:t>
            </a:r>
            <a:endParaRPr lang="fr-FR" b="1" dirty="0"/>
          </a:p>
        </p:txBody>
      </p:sp>
      <p:cxnSp>
        <p:nvCxnSpPr>
          <p:cNvPr id="27" name="Connecteur droit avec flèche 26"/>
          <p:cNvCxnSpPr/>
          <p:nvPr/>
        </p:nvCxnSpPr>
        <p:spPr>
          <a:xfrm>
            <a:off x="4383559" y="1545439"/>
            <a:ext cx="692497" cy="18615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space réservé du pied de page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0854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8" grpId="0"/>
      <p:bldP spid="20" grpId="0"/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associé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5" r="35033" b="3742"/>
          <a:stretch/>
        </p:blipFill>
        <p:spPr bwMode="auto">
          <a:xfrm>
            <a:off x="123497" y="2481992"/>
            <a:ext cx="2036618" cy="427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associé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1" t="4851" r="27027" b="6472"/>
          <a:stretch/>
        </p:blipFill>
        <p:spPr bwMode="auto">
          <a:xfrm>
            <a:off x="7365794" y="2895422"/>
            <a:ext cx="1524000" cy="395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ésultat de recherche d'images pour &quot;sculpture corps en mouvement danseur&quot;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16" r="18831"/>
          <a:stretch/>
        </p:blipFill>
        <p:spPr bwMode="auto">
          <a:xfrm>
            <a:off x="5724128" y="2924944"/>
            <a:ext cx="1440873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ulle ronde 6"/>
          <p:cNvSpPr/>
          <p:nvPr/>
        </p:nvSpPr>
        <p:spPr>
          <a:xfrm>
            <a:off x="2262836" y="108841"/>
            <a:ext cx="5914471" cy="2970770"/>
          </a:xfrm>
          <a:prstGeom prst="wedgeEllipseCallout">
            <a:avLst>
              <a:gd name="adj1" fmla="val 51703"/>
              <a:gd name="adj2" fmla="val -3625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/>
          </a:p>
          <a:p>
            <a:pPr algn="ctr"/>
            <a:r>
              <a:rPr lang="fr-FR" sz="2400" b="1" dirty="0" smtClean="0"/>
              <a:t>Sur les sculptures que tu vas voir , observe bien la position de leur corps : la tête, les bras et les mains,</a:t>
            </a:r>
          </a:p>
          <a:p>
            <a:pPr algn="ctr"/>
            <a:r>
              <a:rPr lang="fr-FR" sz="2400" b="1" dirty="0" smtClean="0"/>
              <a:t>les jambes et les </a:t>
            </a:r>
            <a:r>
              <a:rPr lang="fr-FR" sz="2400" b="1" dirty="0"/>
              <a:t>pieds. Puis essaie de prendre leur position..</a:t>
            </a:r>
          </a:p>
          <a:p>
            <a:pPr algn="ctr"/>
            <a:endParaRPr lang="fr-FR" sz="24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1301" y="398806"/>
            <a:ext cx="772699" cy="145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 descr="Résultat de recherche d'images pour &quot;sculpture corps en mouvement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079610"/>
            <a:ext cx="2520280" cy="358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Les sculptures de Philippe Sivan et les peintures de Danielle Lamaison, jusqu'au 9 mars au centre Saint-Maur (Photo : Thierry Allard / Objectif Gard)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8" t="46557" r="10634"/>
          <a:stretch/>
        </p:blipFill>
        <p:spPr bwMode="auto">
          <a:xfrm>
            <a:off x="123497" y="108840"/>
            <a:ext cx="2243035" cy="108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0659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ésultat de recherche d'images pour &quot;sculpture corps en mouvement danseur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39" t="20620" r="6285"/>
          <a:stretch/>
        </p:blipFill>
        <p:spPr bwMode="auto">
          <a:xfrm>
            <a:off x="126501" y="2780928"/>
            <a:ext cx="3275355" cy="216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2411760" y="116632"/>
            <a:ext cx="5410415" cy="2592288"/>
          </a:xfrm>
          <a:prstGeom prst="wedgeEllipseCallout">
            <a:avLst>
              <a:gd name="adj1" fmla="val 51703"/>
              <a:gd name="adj2" fmla="val -3625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/>
          </a:p>
          <a:p>
            <a:pPr algn="ctr"/>
            <a:r>
              <a:rPr lang="fr-FR" sz="2400" b="1" dirty="0" smtClean="0"/>
              <a:t>A plusieurs en se donnant la main tu peux faire avec tes amis une ronde comme sur cette sculpture de </a:t>
            </a:r>
            <a:r>
              <a:rPr lang="fr-FR" sz="2400" b="1" dirty="0"/>
              <a:t>Thierry </a:t>
            </a:r>
            <a:r>
              <a:rPr lang="fr-FR" sz="2400" b="1" dirty="0" smtClean="0"/>
              <a:t>Allard et sur cette peinture de Henri Matisse.</a:t>
            </a:r>
            <a:endParaRPr lang="fr-FR" sz="2400" b="1" dirty="0"/>
          </a:p>
          <a:p>
            <a:pPr algn="ctr"/>
            <a:endParaRPr lang="fr-FR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0392" y="116632"/>
            <a:ext cx="772699" cy="145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 descr="Résultat de recherche d'images pour &quot;la danse matisse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153" y="2794814"/>
            <a:ext cx="55435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69928" y="6488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dirty="0" smtClean="0"/>
              <a:t>Henri Matisse , </a:t>
            </a:r>
            <a:r>
              <a:rPr lang="fr-FR" i="1" dirty="0"/>
              <a:t>La </a:t>
            </a:r>
            <a:r>
              <a:rPr lang="fr-FR" i="1" dirty="0" smtClean="0"/>
              <a:t>Danse</a:t>
            </a:r>
            <a:r>
              <a:rPr lang="fr-FR" dirty="0" smtClean="0"/>
              <a:t>, 1909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526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ésultat de recherche d'images pour &quot;la danse niki de saint phall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" y="3356992"/>
            <a:ext cx="3810187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27407" y="6389565"/>
            <a:ext cx="2383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ETUDE POUR LA </a:t>
            </a:r>
            <a:r>
              <a:rPr lang="fr-FR" dirty="0" smtClean="0"/>
              <a:t>DANSE</a:t>
            </a:r>
            <a:endParaRPr lang="fr-FR" dirty="0"/>
          </a:p>
        </p:txBody>
      </p:sp>
      <p:pic>
        <p:nvPicPr>
          <p:cNvPr id="7172" name="Picture 4" descr="Résultat de recherche d'images pour &quot;la danse niki de saint phall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398" y="909471"/>
            <a:ext cx="5068082" cy="547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067944" y="6439117"/>
            <a:ext cx="5076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Niki de SAINT </a:t>
            </a:r>
            <a:r>
              <a:rPr lang="fr-FR" dirty="0" smtClean="0"/>
              <a:t>PHALLE, Les </a:t>
            </a:r>
            <a:r>
              <a:rPr lang="fr-FR" dirty="0"/>
              <a:t>Trois </a:t>
            </a:r>
            <a:r>
              <a:rPr lang="fr-FR" dirty="0" smtClean="0"/>
              <a:t>Grâces, 1999</a:t>
            </a:r>
            <a:endParaRPr lang="fr-FR" dirty="0"/>
          </a:p>
        </p:txBody>
      </p:sp>
      <p:sp>
        <p:nvSpPr>
          <p:cNvPr id="7" name="Bulle ronde 6"/>
          <p:cNvSpPr/>
          <p:nvPr/>
        </p:nvSpPr>
        <p:spPr>
          <a:xfrm>
            <a:off x="107505" y="213226"/>
            <a:ext cx="4176464" cy="2592288"/>
          </a:xfrm>
          <a:prstGeom prst="wedgeEllipseCallout">
            <a:avLst>
              <a:gd name="adj1" fmla="val 51703"/>
              <a:gd name="adj2" fmla="val -3625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Ou bien faire une danse à 3 comme sur le dessin et la sculpture de Niki de Saint Phalle.</a:t>
            </a:r>
            <a:endParaRPr lang="fr-FR" sz="2400" b="1" dirty="0"/>
          </a:p>
          <a:p>
            <a:pPr algn="ctr"/>
            <a:endParaRPr lang="fr-FR" sz="24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120194"/>
            <a:ext cx="772699" cy="145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2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ulle ronde 1"/>
          <p:cNvSpPr/>
          <p:nvPr/>
        </p:nvSpPr>
        <p:spPr>
          <a:xfrm>
            <a:off x="2555776" y="80962"/>
            <a:ext cx="5328592" cy="1751262"/>
          </a:xfrm>
          <a:prstGeom prst="wedgeEllipseCallout">
            <a:avLst>
              <a:gd name="adj1" fmla="val 54303"/>
              <a:gd name="adj2" fmla="val -2913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/>
          </a:p>
          <a:p>
            <a:pPr algn="ctr"/>
            <a:r>
              <a:rPr lang="fr-FR" sz="2400" b="1" dirty="0" smtClean="0"/>
              <a:t>Ou danser aussi par 3 comme les 3 petits cochons quand ils se sont débarrassés du loup.</a:t>
            </a:r>
            <a:endParaRPr lang="fr-FR" sz="2400" b="1" dirty="0"/>
          </a:p>
          <a:p>
            <a:pPr algn="ctr"/>
            <a:endParaRPr lang="fr-FR" sz="24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9781" y="116632"/>
            <a:ext cx="772699" cy="145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2" descr="Résultat de recherche d'images pour &quot;les trois petits cochons dansent&quot;"/>
          <p:cNvSpPr>
            <a:spLocks noChangeAspect="1" noChangeArrowheads="1"/>
          </p:cNvSpPr>
          <p:nvPr/>
        </p:nvSpPr>
        <p:spPr bwMode="auto">
          <a:xfrm>
            <a:off x="155575" y="-1790700"/>
            <a:ext cx="50101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196" name="Picture 4" descr="Résultat de recherche d'images pour &quot;les trois petits cochons dansent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5125"/>
            <a:ext cx="7102749" cy="495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ulle ronde 6"/>
          <p:cNvSpPr/>
          <p:nvPr/>
        </p:nvSpPr>
        <p:spPr>
          <a:xfrm>
            <a:off x="7668344" y="1952626"/>
            <a:ext cx="1475656" cy="1116334"/>
          </a:xfrm>
          <a:prstGeom prst="wedgeEllipseCallout">
            <a:avLst>
              <a:gd name="adj1" fmla="val 9084"/>
              <a:gd name="adj2" fmla="val -9148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/>
          </a:p>
          <a:p>
            <a:pPr algn="ctr"/>
            <a:r>
              <a:rPr lang="fr-FR" sz="2400" b="1" dirty="0" smtClean="0"/>
              <a:t>Au revoir!</a:t>
            </a:r>
            <a:endParaRPr lang="fr-FR" sz="2400" b="1" dirty="0"/>
          </a:p>
          <a:p>
            <a:pPr algn="ctr"/>
            <a:endParaRPr lang="fr-FR" sz="2400" b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Christine RICHARD CPAPV 76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064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279</Words>
  <Application>Microsoft Office PowerPoint</Application>
  <PresentationFormat>Affichage à l'écran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Christine Richard</dc:creator>
  <cp:lastModifiedBy>richardc06</cp:lastModifiedBy>
  <cp:revision>11</cp:revision>
  <dcterms:created xsi:type="dcterms:W3CDTF">2017-03-26T07:42:47Z</dcterms:created>
  <dcterms:modified xsi:type="dcterms:W3CDTF">2018-02-11T17:46:34Z</dcterms:modified>
</cp:coreProperties>
</file>