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F2BB33F3-046B-4CE6-B746-86D85DFE6608}" type="datetimeFigureOut">
              <a:rPr lang="fr-FR" smtClean="0"/>
              <a:t>28/11/2017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2BB33F3-046B-4CE6-B746-86D85DFE6608}" type="datetimeFigureOut">
              <a:rPr lang="fr-FR" smtClean="0"/>
              <a:t>28/11/2017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F2BB33F3-046B-4CE6-B746-86D85DFE6608}" type="datetimeFigureOut">
              <a:rPr lang="fr-FR" smtClean="0"/>
              <a:t>28/11/2017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2BB33F3-046B-4CE6-B746-86D85DFE6608}" type="datetimeFigureOut">
              <a:rPr lang="fr-FR" smtClean="0"/>
              <a:t>28/11/2017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F2BB33F3-046B-4CE6-B746-86D85DFE6608}" type="datetimeFigureOut">
              <a:rPr lang="fr-FR" smtClean="0"/>
              <a:t>28/11/2017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2BB33F3-046B-4CE6-B746-86D85DFE6608}" type="datetimeFigureOut">
              <a:rPr lang="fr-FR" smtClean="0"/>
              <a:t>28/11/2017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9AA0DAB-FB43-48BB-9278-BDE903544EB3}"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F2BB33F3-046B-4CE6-B746-86D85DFE6608}" type="datetimeFigureOut">
              <a:rPr lang="fr-FR" smtClean="0"/>
              <a:t>28/11/2017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F2BB33F3-046B-4CE6-B746-86D85DFE6608}" type="datetimeFigureOut">
              <a:rPr lang="fr-FR" smtClean="0"/>
              <a:t>28/11/2017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B33F3-046B-4CE6-B746-86D85DFE6608}" type="datetimeFigureOut">
              <a:rPr lang="fr-FR" smtClean="0"/>
              <a:t>28/11/2017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F2BB33F3-046B-4CE6-B746-86D85DFE6608}" type="datetimeFigureOut">
              <a:rPr lang="fr-FR" smtClean="0"/>
              <a:t>28/11/2017</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9AA0DAB-FB43-48BB-9278-BDE903544EB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2BB33F3-046B-4CE6-B746-86D85DFE6608}" type="datetimeFigureOut">
              <a:rPr lang="fr-FR" smtClean="0"/>
              <a:t>28/11/2017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9AA0DAB-FB43-48BB-9278-BDE903544EB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2BB33F3-046B-4CE6-B746-86D85DFE6608}" type="datetimeFigureOut">
              <a:rPr lang="fr-FR" smtClean="0"/>
              <a:t>28/11/2017</a:t>
            </a:fld>
            <a:endParaRPr lang="fr-F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9AA0DAB-FB43-48BB-9278-BDE903544EB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4">
              <a:lumMod val="20000"/>
              <a:lumOff val="80000"/>
            </a:schemeClr>
          </a:solidFill>
        </p:spPr>
        <p:txBody>
          <a:bodyPr anchor="ctr"/>
          <a:lstStyle/>
          <a:p>
            <a:pPr algn="ctr"/>
            <a:r>
              <a:rPr lang="fr-FR" sz="6000" b="1" dirty="0" err="1" smtClean="0">
                <a:latin typeface="Gabriola" panose="04040605051002020D02" pitchFamily="82" charset="0"/>
              </a:rPr>
              <a:t>Lyman</a:t>
            </a:r>
            <a:r>
              <a:rPr lang="fr-FR" sz="6000" b="1" dirty="0" smtClean="0">
                <a:latin typeface="Gabriola" panose="04040605051002020D02" pitchFamily="82" charset="0"/>
              </a:rPr>
              <a:t>   </a:t>
            </a:r>
            <a:r>
              <a:rPr lang="fr-FR" sz="6000" b="1" dirty="0" err="1" smtClean="0">
                <a:latin typeface="Gabriola" panose="04040605051002020D02" pitchFamily="82" charset="0"/>
              </a:rPr>
              <a:t>Whitaker</a:t>
            </a:r>
            <a:endParaRPr lang="fr-FR" sz="6000" b="1" dirty="0">
              <a:latin typeface="Gabriola" panose="04040605051002020D02" pitchFamily="82" charset="0"/>
            </a:endParaRPr>
          </a:p>
        </p:txBody>
      </p:sp>
      <p:pic>
        <p:nvPicPr>
          <p:cNvPr id="1026" name="Picture 2" descr="Image associé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924944"/>
            <a:ext cx="2664296" cy="326470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6348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cap="none" dirty="0" smtClean="0">
                <a:latin typeface="Comic Sans MS" panose="030F0702030302020204" pitchFamily="66" charset="0"/>
              </a:rPr>
              <a:t>Biographie</a:t>
            </a:r>
            <a:endParaRPr lang="fr-FR" sz="3200" cap="none" dirty="0">
              <a:latin typeface="Comic Sans MS" panose="030F0702030302020204" pitchFamily="66" charset="0"/>
            </a:endParaRPr>
          </a:p>
        </p:txBody>
      </p:sp>
      <p:sp>
        <p:nvSpPr>
          <p:cNvPr id="3" name="Espace réservé du contenu 2"/>
          <p:cNvSpPr>
            <a:spLocks noGrp="1"/>
          </p:cNvSpPr>
          <p:nvPr>
            <p:ph idx="1"/>
          </p:nvPr>
        </p:nvSpPr>
        <p:spPr>
          <a:xfrm>
            <a:off x="822960" y="1100628"/>
            <a:ext cx="7520940" cy="4704636"/>
          </a:xfrm>
        </p:spPr>
        <p:txBody>
          <a:bodyPr>
            <a:normAutofit fontScale="92500" lnSpcReduction="10000"/>
          </a:bodyPr>
          <a:lstStyle/>
          <a:p>
            <a:pPr>
              <a:lnSpc>
                <a:spcPct val="200000"/>
              </a:lnSpc>
            </a:pPr>
            <a:r>
              <a:rPr lang="fr-FR" b="0" dirty="0" err="1">
                <a:latin typeface="Comic Sans MS" panose="030F0702030302020204" pitchFamily="66" charset="0"/>
              </a:rPr>
              <a:t>Lyman</a:t>
            </a:r>
            <a:r>
              <a:rPr lang="fr-FR" b="0" dirty="0">
                <a:latin typeface="Comic Sans MS" panose="030F0702030302020204" pitchFamily="66" charset="0"/>
              </a:rPr>
              <a:t> a obtenu un baccalauréat en beaux-arts en sculpture de </a:t>
            </a:r>
            <a:r>
              <a:rPr lang="fr-FR" b="0" dirty="0" smtClean="0">
                <a:latin typeface="Comic Sans MS" panose="030F0702030302020204" pitchFamily="66" charset="0"/>
              </a:rPr>
              <a:t>l'Université de </a:t>
            </a:r>
            <a:r>
              <a:rPr lang="fr-FR" b="0" dirty="0">
                <a:latin typeface="Comic Sans MS" panose="030F0702030302020204" pitchFamily="66" charset="0"/>
              </a:rPr>
              <a:t>l'Utah. Là, il a étudié sous </a:t>
            </a:r>
            <a:r>
              <a:rPr lang="fr-FR" b="0" dirty="0" err="1">
                <a:latin typeface="Comic Sans MS" panose="030F0702030302020204" pitchFamily="66" charset="0"/>
              </a:rPr>
              <a:t>Avard</a:t>
            </a:r>
            <a:r>
              <a:rPr lang="fr-FR" b="0" dirty="0">
                <a:latin typeface="Comic Sans MS" panose="030F0702030302020204" pitchFamily="66" charset="0"/>
              </a:rPr>
              <a:t> Fairbanks et Angelo </a:t>
            </a:r>
            <a:r>
              <a:rPr lang="fr-FR" b="0" dirty="0" err="1">
                <a:latin typeface="Comic Sans MS" panose="030F0702030302020204" pitchFamily="66" charset="0"/>
              </a:rPr>
              <a:t>Carvaglia</a:t>
            </a:r>
            <a:r>
              <a:rPr lang="fr-FR" b="0" dirty="0">
                <a:latin typeface="Comic Sans MS" panose="030F0702030302020204" pitchFamily="66" charset="0"/>
              </a:rPr>
              <a:t>, en apprenant les techniques de sculpture classique ainsi que le design contemporain. </a:t>
            </a:r>
            <a:r>
              <a:rPr lang="fr-FR" b="0" dirty="0" err="1">
                <a:latin typeface="Comic Sans MS" panose="030F0702030302020204" pitchFamily="66" charset="0"/>
              </a:rPr>
              <a:t>Lyman</a:t>
            </a:r>
            <a:r>
              <a:rPr lang="fr-FR" b="0" dirty="0">
                <a:latin typeface="Comic Sans MS" panose="030F0702030302020204" pitchFamily="66" charset="0"/>
              </a:rPr>
              <a:t> réside </a:t>
            </a:r>
            <a:r>
              <a:rPr lang="fr-FR" b="0" dirty="0" smtClean="0">
                <a:latin typeface="Comic Sans MS" panose="030F0702030302020204" pitchFamily="66" charset="0"/>
              </a:rPr>
              <a:t>dans </a:t>
            </a:r>
            <a:r>
              <a:rPr lang="fr-FR" b="0" dirty="0">
                <a:latin typeface="Comic Sans MS" panose="030F0702030302020204" pitchFamily="66" charset="0"/>
              </a:rPr>
              <a:t>le sud-ouest de l'Utah. Il aime la solitude du désert et l'intensité du </a:t>
            </a:r>
            <a:r>
              <a:rPr lang="fr-FR" b="0" dirty="0" smtClean="0">
                <a:latin typeface="Comic Sans MS" panose="030F0702030302020204" pitchFamily="66" charset="0"/>
              </a:rPr>
              <a:t>climat.</a:t>
            </a:r>
          </a:p>
          <a:p>
            <a:pPr>
              <a:lnSpc>
                <a:spcPct val="200000"/>
              </a:lnSpc>
            </a:pPr>
            <a:r>
              <a:rPr lang="fr-FR" b="0" dirty="0" smtClean="0">
                <a:latin typeface="Comic Sans MS" panose="030F0702030302020204" pitchFamily="66" charset="0"/>
              </a:rPr>
              <a:t>C’est </a:t>
            </a:r>
            <a:r>
              <a:rPr lang="fr-FR" b="0" dirty="0">
                <a:latin typeface="Comic Sans MS" panose="030F0702030302020204" pitchFamily="66" charset="0"/>
              </a:rPr>
              <a:t>un sculpteur pratiquant depuis plus de cinquante ans, avec une connaissance unique des matériaux et de leur application. Les trois dernières décennies ont principalement été axées sur la création de sculptures de vent. Parce que les sculptures de vent sont innovantes et artistiques et ont un degré élevé d'intégrité </a:t>
            </a:r>
            <a:r>
              <a:rPr lang="fr-FR" b="0" dirty="0" smtClean="0">
                <a:latin typeface="Comic Sans MS" panose="030F0702030302020204" pitchFamily="66" charset="0"/>
              </a:rPr>
              <a:t>mécanique.</a:t>
            </a:r>
            <a:endParaRPr lang="fr-FR" dirty="0">
              <a:latin typeface="Comic Sans MS" panose="030F0702030302020204" pitchFamily="66" charset="0"/>
            </a:endParaRPr>
          </a:p>
        </p:txBody>
      </p:sp>
    </p:spTree>
    <p:extLst>
      <p:ext uri="{BB962C8B-B14F-4D97-AF65-F5344CB8AC3E}">
        <p14:creationId xmlns:p14="http://schemas.microsoft.com/office/powerpoint/2010/main" val="3848354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cap="none" dirty="0" smtClean="0">
                <a:latin typeface="Comic Sans MS" panose="030F0702030302020204" pitchFamily="66" charset="0"/>
              </a:rPr>
              <a:t>Philosophie  artistique</a:t>
            </a:r>
            <a:endParaRPr lang="fr-FR" b="1" cap="none" dirty="0">
              <a:latin typeface="Comic Sans MS" panose="030F0702030302020204" pitchFamily="66" charset="0"/>
            </a:endParaRPr>
          </a:p>
        </p:txBody>
      </p:sp>
      <p:sp>
        <p:nvSpPr>
          <p:cNvPr id="3" name="Espace réservé du contenu 2"/>
          <p:cNvSpPr>
            <a:spLocks noGrp="1"/>
          </p:cNvSpPr>
          <p:nvPr>
            <p:ph idx="1"/>
          </p:nvPr>
        </p:nvSpPr>
        <p:spPr>
          <a:xfrm>
            <a:off x="822960" y="1100628"/>
            <a:ext cx="7520940" cy="5208692"/>
          </a:xfrm>
        </p:spPr>
        <p:txBody>
          <a:bodyPr>
            <a:normAutofit/>
          </a:bodyPr>
          <a:lstStyle/>
          <a:p>
            <a:pPr>
              <a:lnSpc>
                <a:spcPct val="200000"/>
              </a:lnSpc>
            </a:pPr>
            <a:r>
              <a:rPr lang="fr-FR" dirty="0"/>
              <a:t>Art et science </a:t>
            </a:r>
            <a:r>
              <a:rPr lang="fr-FR" dirty="0" smtClean="0"/>
              <a:t>  :   </a:t>
            </a:r>
            <a:r>
              <a:rPr lang="fr-FR" i="1" dirty="0" smtClean="0"/>
              <a:t>Qu'est-ce </a:t>
            </a:r>
            <a:r>
              <a:rPr lang="fr-FR" i="1" dirty="0"/>
              <a:t>que cela </a:t>
            </a:r>
            <a:r>
              <a:rPr lang="fr-FR" i="1" dirty="0" smtClean="0"/>
              <a:t>signifie?</a:t>
            </a:r>
            <a:endParaRPr lang="fr-FR" b="0" i="1" dirty="0" smtClean="0">
              <a:latin typeface="Comic Sans MS" panose="030F0702030302020204" pitchFamily="66" charset="0"/>
            </a:endParaRPr>
          </a:p>
          <a:p>
            <a:pPr>
              <a:lnSpc>
                <a:spcPct val="200000"/>
              </a:lnSpc>
            </a:pPr>
            <a:r>
              <a:rPr lang="fr-FR" b="0" dirty="0" smtClean="0">
                <a:latin typeface="Comic Sans MS" panose="030F0702030302020204" pitchFamily="66" charset="0"/>
              </a:rPr>
              <a:t>« La </a:t>
            </a:r>
            <a:r>
              <a:rPr lang="fr-FR" b="0" dirty="0">
                <a:latin typeface="Comic Sans MS" panose="030F0702030302020204" pitchFamily="66" charset="0"/>
              </a:rPr>
              <a:t>science est née de l'art et ils viennent tous deux de la même partie du cerveau. C'est la partie créative, la partie qui regarde vers l'avenir pour voir si elle peut imaginer ce qui n'a pas encore été pensé. Ils cherchent tous deux la réalité dans différents domaines et il n'y a pas besoin de conflit</a:t>
            </a:r>
            <a:r>
              <a:rPr lang="fr-FR" b="0" dirty="0" smtClean="0">
                <a:latin typeface="Comic Sans MS" panose="030F0702030302020204" pitchFamily="66" charset="0"/>
              </a:rPr>
              <a:t>. »</a:t>
            </a:r>
          </a:p>
        </p:txBody>
      </p:sp>
    </p:spTree>
    <p:extLst>
      <p:ext uri="{BB962C8B-B14F-4D97-AF65-F5344CB8AC3E}">
        <p14:creationId xmlns:p14="http://schemas.microsoft.com/office/powerpoint/2010/main" val="357104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10000"/>
          </a:bodyPr>
          <a:lstStyle/>
          <a:p>
            <a:pPr>
              <a:lnSpc>
                <a:spcPct val="200000"/>
              </a:lnSpc>
            </a:pPr>
            <a:r>
              <a:rPr lang="fr-FR" sz="2000" b="0" dirty="0" smtClean="0">
                <a:latin typeface="Comic Sans MS" panose="030F0702030302020204" pitchFamily="66" charset="0"/>
              </a:rPr>
              <a:t>Arts et sciences  : </a:t>
            </a:r>
            <a:r>
              <a:rPr lang="fr-FR" sz="2000" b="0" i="1" dirty="0" smtClean="0">
                <a:latin typeface="Comic Sans MS" panose="030F0702030302020204" pitchFamily="66" charset="0"/>
              </a:rPr>
              <a:t>une </a:t>
            </a:r>
            <a:r>
              <a:rPr lang="fr-FR" sz="2000" b="0" i="1" dirty="0">
                <a:latin typeface="Comic Sans MS" panose="030F0702030302020204" pitchFamily="66" charset="0"/>
              </a:rPr>
              <a:t>discipline </a:t>
            </a:r>
            <a:r>
              <a:rPr lang="fr-FR" sz="2000" b="0" i="1" dirty="0" smtClean="0">
                <a:latin typeface="Comic Sans MS" panose="030F0702030302020204" pitchFamily="66" charset="0"/>
              </a:rPr>
              <a:t>altère t-elle  </a:t>
            </a:r>
            <a:r>
              <a:rPr lang="fr-FR" sz="2000" b="0" i="1" dirty="0">
                <a:latin typeface="Comic Sans MS" panose="030F0702030302020204" pitchFamily="66" charset="0"/>
              </a:rPr>
              <a:t>la perception ou la pensée de l'autre?</a:t>
            </a:r>
            <a:endParaRPr lang="fr-FR" sz="2000" b="0" i="1" dirty="0" smtClean="0">
              <a:latin typeface="Comic Sans MS" panose="030F0702030302020204" pitchFamily="66" charset="0"/>
            </a:endParaRPr>
          </a:p>
          <a:p>
            <a:pPr>
              <a:lnSpc>
                <a:spcPct val="200000"/>
              </a:lnSpc>
            </a:pPr>
            <a:r>
              <a:rPr lang="fr-FR" sz="2000" b="0" dirty="0" smtClean="0">
                <a:latin typeface="Comic Sans MS" panose="030F0702030302020204" pitchFamily="66" charset="0"/>
              </a:rPr>
              <a:t>« J'imagine </a:t>
            </a:r>
            <a:r>
              <a:rPr lang="fr-FR" sz="2000" b="0" dirty="0">
                <a:latin typeface="Comic Sans MS" panose="030F0702030302020204" pitchFamily="66" charset="0"/>
              </a:rPr>
              <a:t>qu'un scientifique travaillant dans l'art pourrait stimuler son imagination, ce qui l'amènerait à se concentrer sur de nouvelles choses en science. D'autre part, un artiste travaillant dans la science gagnerait la discipline ciblée pour mener à bien un projet artistique</a:t>
            </a:r>
            <a:r>
              <a:rPr lang="fr-FR" sz="2000" b="0" dirty="0" smtClean="0">
                <a:latin typeface="Comic Sans MS" panose="030F0702030302020204" pitchFamily="66" charset="0"/>
              </a:rPr>
              <a:t>. »</a:t>
            </a:r>
            <a:endParaRPr lang="fr-FR" sz="2000" dirty="0">
              <a:latin typeface="Comic Sans MS" panose="030F0702030302020204" pitchFamily="66" charset="0"/>
            </a:endParaRPr>
          </a:p>
          <a:p>
            <a:endParaRPr lang="fr-FR" dirty="0"/>
          </a:p>
        </p:txBody>
      </p:sp>
    </p:spTree>
    <p:extLst>
      <p:ext uri="{BB962C8B-B14F-4D97-AF65-F5344CB8AC3E}">
        <p14:creationId xmlns:p14="http://schemas.microsoft.com/office/powerpoint/2010/main" val="1817020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ses sculptures</a:t>
            </a:r>
            <a:endParaRPr lang="fr-FR" dirty="0"/>
          </a:p>
        </p:txBody>
      </p:sp>
      <p:sp>
        <p:nvSpPr>
          <p:cNvPr id="3" name="Espace réservé du contenu 2"/>
          <p:cNvSpPr>
            <a:spLocks noGrp="1"/>
          </p:cNvSpPr>
          <p:nvPr>
            <p:ph idx="1"/>
          </p:nvPr>
        </p:nvSpPr>
        <p:spPr/>
        <p:txBody>
          <a:bodyPr>
            <a:normAutofit fontScale="85000" lnSpcReduction="20000"/>
          </a:bodyPr>
          <a:lstStyle/>
          <a:p>
            <a:pPr>
              <a:lnSpc>
                <a:spcPct val="200000"/>
              </a:lnSpc>
            </a:pPr>
            <a:r>
              <a:rPr lang="fr-FR" b="0" dirty="0" smtClean="0">
                <a:latin typeface="Comic Sans MS" panose="030F0702030302020204" pitchFamily="66" charset="0"/>
              </a:rPr>
              <a:t>« Pour </a:t>
            </a:r>
            <a:r>
              <a:rPr lang="fr-FR" b="0" dirty="0">
                <a:latin typeface="Comic Sans MS" panose="030F0702030302020204" pitchFamily="66" charset="0"/>
              </a:rPr>
              <a:t>moi, une sculpture cinétique doit être sensible à la brise la plus douce tout en étant capable de résister à des vents forts. L'équilibre et les roulements sont la réponse au premier besoin et le deuxième besoin est répondu de la façon dont je fabrique la pièce pour lui donner de la force. Ces éléments sont importants pour que le vent propulse mes sculptures de manière équilibrée, ce qui les rend réactives mais sous contrôle. Les matériaux choisis sont le cuivre, pour sa malléabilité et sa couleur, </a:t>
            </a:r>
            <a:r>
              <a:rPr lang="fr-FR" dirty="0">
                <a:latin typeface="Comic Sans MS" panose="030F0702030302020204" pitchFamily="66" charset="0"/>
              </a:rPr>
              <a:t/>
            </a:r>
            <a:br>
              <a:rPr lang="fr-FR" dirty="0">
                <a:latin typeface="Comic Sans MS" panose="030F0702030302020204" pitchFamily="66" charset="0"/>
              </a:rPr>
            </a:br>
            <a:r>
              <a:rPr lang="fr-FR" b="0" dirty="0">
                <a:latin typeface="Comic Sans MS" panose="030F0702030302020204" pitchFamily="66" charset="0"/>
              </a:rPr>
              <a:t>et l'acier inoxydable pour sa solidité. Ces deux matériaux font bien dehors dans les </a:t>
            </a:r>
            <a:r>
              <a:rPr lang="fr-FR" b="0" dirty="0" smtClean="0">
                <a:latin typeface="Comic Sans MS" panose="030F0702030302020204" pitchFamily="66" charset="0"/>
              </a:rPr>
              <a:t>éléments .»</a:t>
            </a:r>
            <a:endParaRPr lang="fr-FR" dirty="0">
              <a:latin typeface="Comic Sans MS" panose="030F0702030302020204" pitchFamily="66" charset="0"/>
            </a:endParaRPr>
          </a:p>
        </p:txBody>
      </p:sp>
    </p:spTree>
    <p:extLst>
      <p:ext uri="{BB962C8B-B14F-4D97-AF65-F5344CB8AC3E}">
        <p14:creationId xmlns:p14="http://schemas.microsoft.com/office/powerpoint/2010/main" val="55602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ésultat de recherche d'images pour &quot;lyman whitaker&quot;"/>
          <p:cNvPicPr>
            <a:picLocks noChangeAspect="1" noChangeArrowheads="1"/>
          </p:cNvPicPr>
          <p:nvPr/>
        </p:nvPicPr>
        <p:blipFill rotWithShape="1">
          <a:blip r:embed="rId2">
            <a:extLst>
              <a:ext uri="{28A0092B-C50C-407E-A947-70E740481C1C}">
                <a14:useLocalDpi xmlns:a14="http://schemas.microsoft.com/office/drawing/2010/main" val="0"/>
              </a:ext>
            </a:extLst>
          </a:blip>
          <a:srcRect l="13740" r="14593"/>
          <a:stretch/>
        </p:blipFill>
        <p:spPr bwMode="auto">
          <a:xfrm>
            <a:off x="323528" y="188640"/>
            <a:ext cx="3276600" cy="342900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12160" y="5867980"/>
            <a:ext cx="2294731"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fr-FR" dirty="0"/>
              <a:t>The Twister Star </a:t>
            </a:r>
            <a:r>
              <a:rPr lang="fr-FR" dirty="0" err="1"/>
              <a:t>Huge</a:t>
            </a:r>
            <a:endParaRPr lang="fr-FR" dirty="0"/>
          </a:p>
        </p:txBody>
      </p:sp>
      <p:pic>
        <p:nvPicPr>
          <p:cNvPr id="2052" name="Picture 4" descr="File:Whirligi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16632"/>
            <a:ext cx="3810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814462" y="3717032"/>
            <a:ext cx="1720343" cy="369332"/>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r>
              <a:rPr lang="fr-FR" dirty="0" smtClean="0"/>
              <a:t>Double </a:t>
            </a:r>
            <a:r>
              <a:rPr lang="fr-FR" dirty="0" err="1" smtClean="0"/>
              <a:t>spinner</a:t>
            </a:r>
            <a:r>
              <a:rPr lang="fr-FR" dirty="0" smtClean="0"/>
              <a:t> </a:t>
            </a:r>
            <a:endParaRPr lang="fr-FR" dirty="0"/>
          </a:p>
        </p:txBody>
      </p:sp>
    </p:spTree>
    <p:extLst>
      <p:ext uri="{BB962C8B-B14F-4D97-AF65-F5344CB8AC3E}">
        <p14:creationId xmlns:p14="http://schemas.microsoft.com/office/powerpoint/2010/main" val="1392362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ésultat de recherche d'images pour &quot;lyman whitaker&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6632"/>
            <a:ext cx="6840760" cy="5075845"/>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2915816" y="5202572"/>
            <a:ext cx="2592288" cy="369332"/>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smtClean="0"/>
              <a:t>Epilogue art </a:t>
            </a:r>
            <a:endParaRPr lang="fr-FR" dirty="0"/>
          </a:p>
        </p:txBody>
      </p:sp>
    </p:spTree>
    <p:extLst>
      <p:ext uri="{BB962C8B-B14F-4D97-AF65-F5344CB8AC3E}">
        <p14:creationId xmlns:p14="http://schemas.microsoft.com/office/powerpoint/2010/main" val="39952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Résultat de recherche d'images pour &quot;lyman whitaker&quot;"/>
          <p:cNvPicPr>
            <a:picLocks noChangeAspect="1" noChangeArrowheads="1"/>
          </p:cNvPicPr>
          <p:nvPr/>
        </p:nvPicPr>
        <p:blipFill rotWithShape="1">
          <a:blip r:embed="rId2">
            <a:extLst>
              <a:ext uri="{28A0092B-C50C-407E-A947-70E740481C1C}">
                <a14:useLocalDpi xmlns:a14="http://schemas.microsoft.com/office/drawing/2010/main" val="0"/>
              </a:ext>
            </a:extLst>
          </a:blip>
          <a:srcRect l="11137" t="5763" r="14146"/>
          <a:stretch/>
        </p:blipFill>
        <p:spPr bwMode="auto">
          <a:xfrm>
            <a:off x="16835" y="116632"/>
            <a:ext cx="4082143" cy="4650921"/>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SRVAD-02\DataProfs$\TEMPORAIRE\Pictures\ElementsUniverse.jpg"/>
          <p:cNvPicPr>
            <a:picLocks noChangeAspect="1" noChangeArrowheads="1"/>
          </p:cNvPicPr>
          <p:nvPr/>
        </p:nvPicPr>
        <p:blipFill rotWithShape="1">
          <a:blip r:embed="rId3">
            <a:extLst>
              <a:ext uri="{28A0092B-C50C-407E-A947-70E740481C1C}">
                <a14:useLocalDpi xmlns:a14="http://schemas.microsoft.com/office/drawing/2010/main" val="0"/>
              </a:ext>
            </a:extLst>
          </a:blip>
          <a:srcRect l="12857" t="2979" r="11333"/>
          <a:stretch/>
        </p:blipFill>
        <p:spPr bwMode="auto">
          <a:xfrm>
            <a:off x="4518992" y="0"/>
            <a:ext cx="4332514" cy="5008789"/>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p:cNvSpPr txBox="1"/>
          <p:nvPr/>
        </p:nvSpPr>
        <p:spPr>
          <a:xfrm>
            <a:off x="1085798" y="5002305"/>
            <a:ext cx="1944216"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smtClean="0"/>
              <a:t>Agave </a:t>
            </a:r>
            <a:endParaRPr lang="fr-FR" dirty="0"/>
          </a:p>
        </p:txBody>
      </p:sp>
      <p:sp>
        <p:nvSpPr>
          <p:cNvPr id="7" name="ZoneTexte 6"/>
          <p:cNvSpPr txBox="1"/>
          <p:nvPr/>
        </p:nvSpPr>
        <p:spPr>
          <a:xfrm>
            <a:off x="5713140" y="5008789"/>
            <a:ext cx="2747292" cy="369332"/>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fr-FR" dirty="0" err="1" smtClean="0"/>
              <a:t>Elements</a:t>
            </a:r>
            <a:r>
              <a:rPr lang="fr-FR" dirty="0" smtClean="0"/>
              <a:t> of the </a:t>
            </a:r>
            <a:r>
              <a:rPr lang="fr-FR" dirty="0" err="1" smtClean="0"/>
              <a:t>universe</a:t>
            </a:r>
            <a:r>
              <a:rPr lang="fr-FR" dirty="0" smtClean="0"/>
              <a:t> </a:t>
            </a:r>
            <a:endParaRPr lang="fr-FR" dirty="0"/>
          </a:p>
        </p:txBody>
      </p:sp>
    </p:spTree>
    <p:extLst>
      <p:ext uri="{BB962C8B-B14F-4D97-AF65-F5344CB8AC3E}">
        <p14:creationId xmlns:p14="http://schemas.microsoft.com/office/powerpoint/2010/main" val="170056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Réalisations en mouvement</a:t>
            </a:r>
            <a:endParaRPr lang="fr-FR" dirty="0"/>
          </a:p>
        </p:txBody>
      </p:sp>
      <p:sp>
        <p:nvSpPr>
          <p:cNvPr id="3" name="Espace réservé du contenu 2"/>
          <p:cNvSpPr>
            <a:spLocks noGrp="1"/>
          </p:cNvSpPr>
          <p:nvPr>
            <p:ph idx="1"/>
          </p:nvPr>
        </p:nvSpPr>
        <p:spPr/>
        <p:txBody>
          <a:bodyPr/>
          <a:lstStyle/>
          <a:p>
            <a:pPr algn="ctr"/>
            <a:r>
              <a:rPr lang="fr-FR" dirty="0"/>
              <a:t>https://www.whitakerstudio.com/</a:t>
            </a:r>
          </a:p>
        </p:txBody>
      </p:sp>
    </p:spTree>
    <p:extLst>
      <p:ext uri="{BB962C8B-B14F-4D97-AF65-F5344CB8AC3E}">
        <p14:creationId xmlns:p14="http://schemas.microsoft.com/office/powerpoint/2010/main" val="39537462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45</TotalTime>
  <Words>62</Words>
  <Application>Microsoft Office PowerPoint</Application>
  <PresentationFormat>Affichage à l'écran (4:3)</PresentationFormat>
  <Paragraphs>18</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Angles</vt:lpstr>
      <vt:lpstr>Lyman   Whitaker</vt:lpstr>
      <vt:lpstr>Biographie</vt:lpstr>
      <vt:lpstr>Philosophie  artistique</vt:lpstr>
      <vt:lpstr>Présentation PowerPoint</vt:lpstr>
      <vt:lpstr>ses sculptures</vt:lpstr>
      <vt:lpstr>Présentation PowerPoint</vt:lpstr>
      <vt:lpstr>Présentation PowerPoint</vt:lpstr>
      <vt:lpstr>Présentation PowerPoint</vt:lpstr>
      <vt:lpstr>Réalisations en mouvement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Lyman   Whitaker</dc:title>
  <dc:creator>TEMPORAIRE</dc:creator>
  <cp:lastModifiedBy>TEMPORAIRE</cp:lastModifiedBy>
  <cp:revision>4</cp:revision>
  <dcterms:created xsi:type="dcterms:W3CDTF">2017-11-28T11:41:46Z</dcterms:created>
  <dcterms:modified xsi:type="dcterms:W3CDTF">2017-11-28T12:27:34Z</dcterms:modified>
</cp:coreProperties>
</file>