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27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99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19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5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2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61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3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3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D179-246F-4533-A45F-A9838CE28094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5310-E28E-475C-916E-033459BAA3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6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I" sz="3200" dirty="0" smtClean="0"/>
              <a:t>Pépinière des II Plateaux</a:t>
            </a:r>
            <a:br>
              <a:rPr lang="fr-CI" sz="3200" dirty="0" smtClean="0"/>
            </a:br>
            <a:r>
              <a:rPr lang="fr-CI" sz="3200" b="1" dirty="0" smtClean="0"/>
              <a:t>Machine à fabriquer des bulles</a:t>
            </a:r>
            <a:r>
              <a:rPr lang="fr-CI" sz="3200" dirty="0" smtClean="0"/>
              <a:t/>
            </a:r>
            <a:br>
              <a:rPr lang="fr-CI" sz="3200" dirty="0" smtClean="0"/>
            </a:br>
            <a:r>
              <a:rPr lang="fr-CI" sz="3200" dirty="0" smtClean="0"/>
              <a:t>Réalisée par les classes de CE2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 b="12705"/>
          <a:stretch/>
        </p:blipFill>
        <p:spPr bwMode="auto">
          <a:xfrm>
            <a:off x="1691680" y="2420888"/>
            <a:ext cx="51956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87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1"/>
    </mc:Choice>
    <mc:Fallback>
      <p:transition spd="slow" advTm="29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 Matériel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1412776"/>
            <a:ext cx="7848872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Pipettes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Capuchons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Une bouteille d’eau vide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Une bouteille en caoutchouc solide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Eau savonneuse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 moteur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 interrupteur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Fils électriques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Polyester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Pique à brochette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Une pile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 morceau de contre plaqué  </a:t>
            </a:r>
            <a:endParaRPr lang="fr-FR" dirty="0">
              <a:solidFill>
                <a:srgbClr val="FF33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 compas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Des paires de ciseaux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Pistolet à colle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Un marqueur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fr-CI" dirty="0" smtClean="0">
                <a:solidFill>
                  <a:srgbClr val="FF3300"/>
                </a:solidFill>
              </a:rPr>
              <a:t>Paquet vide de </a:t>
            </a:r>
            <a:r>
              <a:rPr lang="fr-CI" dirty="0" err="1" smtClean="0">
                <a:solidFill>
                  <a:srgbClr val="FF3300"/>
                </a:solidFill>
              </a:rPr>
              <a:t>parfun</a:t>
            </a:r>
            <a:endParaRPr lang="fr-FR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Réalisation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6314"/>
            <a:ext cx="2873293" cy="215496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3933056"/>
            <a:ext cx="2915816" cy="21868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29" y="1412776"/>
            <a:ext cx="2749395" cy="20620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1420"/>
            <a:ext cx="2867811" cy="2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4"/>
    </mc:Choice>
    <mc:Fallback>
      <p:transition spd="slow" advTm="27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213952" cy="241046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660"/>
            <a:ext cx="3168352" cy="2376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03594"/>
            <a:ext cx="3168352" cy="23762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03594"/>
            <a:ext cx="3258108" cy="24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3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6"/>
    </mc:Choice>
    <mc:Fallback>
      <p:transition spd="slow" advTm="30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03294"/>
            <a:ext cx="3384376" cy="25382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7715"/>
            <a:ext cx="3312368" cy="24842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32" y="3511743"/>
            <a:ext cx="3162098" cy="23715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91027"/>
            <a:ext cx="3456385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3"/>
    </mc:Choice>
    <mc:Fallback>
      <p:transition spd="slow" advTm="30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Machine à bulles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45488"/>
            <a:ext cx="6507567" cy="4880675"/>
          </a:xfrm>
        </p:spPr>
      </p:pic>
    </p:spTree>
    <p:extLst>
      <p:ext uri="{BB962C8B-B14F-4D97-AF65-F5344CB8AC3E}">
        <p14:creationId xmlns:p14="http://schemas.microsoft.com/office/powerpoint/2010/main" val="24222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4"/>
    </mc:Choice>
    <mc:Fallback>
      <p:transition spd="slow" advTm="30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</Words>
  <Application>Microsoft Office PowerPoint</Application>
  <PresentationFormat>Affichage à l'écran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Pépinière des II Plateaux Machine à fabriquer des bulles Réalisée par les classes de CE2</vt:lpstr>
      <vt:lpstr>Le Matériel</vt:lpstr>
      <vt:lpstr>Réalisation</vt:lpstr>
      <vt:lpstr>Présentation PowerPoint</vt:lpstr>
      <vt:lpstr>Présentation PowerPoint</vt:lpstr>
      <vt:lpstr>Machine à bulles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Pépinière des II Plateaux Machine à fabriquer des bulles Réalisée par les classes de CE2</dc:title>
  <dc:creator>PEPINIERE</dc:creator>
  <cp:lastModifiedBy>PEPINIERE</cp:lastModifiedBy>
  <cp:revision>5</cp:revision>
  <dcterms:created xsi:type="dcterms:W3CDTF">2018-05-18T14:34:05Z</dcterms:created>
  <dcterms:modified xsi:type="dcterms:W3CDTF">2018-05-18T15:18:58Z</dcterms:modified>
</cp:coreProperties>
</file>