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36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63" r:id="rId6"/>
    <p:sldId id="265" r:id="rId7"/>
    <p:sldId id="266" r:id="rId8"/>
    <p:sldId id="267" r:id="rId9"/>
    <p:sldId id="268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3678"/>
    <a:srgbClr val="F027E8"/>
    <a:srgbClr val="F061C4"/>
    <a:srgbClr val="FE9114"/>
    <a:srgbClr val="F075EB"/>
    <a:srgbClr val="4CE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26"/>
    <p:restoredTop sz="93287"/>
  </p:normalViewPr>
  <p:slideViewPr>
    <p:cSldViewPr snapToGrid="0" snapToObjects="1">
      <p:cViewPr varScale="1">
        <p:scale>
          <a:sx n="89" d="100"/>
          <a:sy n="89" d="100"/>
        </p:scale>
        <p:origin x="12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5AD11-B6AB-5443-8C52-71CFF3850276}" type="datetimeFigureOut">
              <a:rPr lang="fr-FR" smtClean="0"/>
              <a:t>29/06/2018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CC95F-02F4-D24B-AA55-0D372B3546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80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6/29/18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6/29/18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6/29/18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6/29/18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6/29/18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6/29/18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6/29/18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6/29/18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6/29/18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6/29/18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6/29/18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34A581E0-D653-4D78-A48F-41D80498BC7E}" type="datetime1">
              <a:rPr lang="en-US" smtClean="0"/>
              <a:pPr/>
              <a:t>6/29/18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B3AFFF1-9C47-49F0-AE12-AF188F3F4E82}" type="datetime1">
              <a:rPr lang="en-US" smtClean="0"/>
              <a:pPr/>
              <a:t>6/29/18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58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37" r:id="rId1"/>
    <p:sldLayoutId id="2147484838" r:id="rId2"/>
    <p:sldLayoutId id="2147484839" r:id="rId3"/>
    <p:sldLayoutId id="2147484840" r:id="rId4"/>
    <p:sldLayoutId id="2147484841" r:id="rId5"/>
    <p:sldLayoutId id="2147484842" r:id="rId6"/>
    <p:sldLayoutId id="2147484843" r:id="rId7"/>
    <p:sldLayoutId id="2147484844" r:id="rId8"/>
    <p:sldLayoutId id="2147484845" r:id="rId9"/>
    <p:sldLayoutId id="2147484846" r:id="rId10"/>
    <p:sldLayoutId id="2147484847" r:id="rId11"/>
    <p:sldLayoutId id="2147484848" r:id="rId12"/>
    <p:sldLayoutId id="2147484849" r:id="rId13"/>
    <p:sldLayoutId id="2147484850" r:id="rId14"/>
    <p:sldLayoutId id="2147484851" r:id="rId15"/>
    <p:sldLayoutId id="2147484852" r:id="rId16"/>
    <p:sldLayoutId id="214748485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685800" y="1545984"/>
            <a:ext cx="7772400" cy="1931930"/>
          </a:xfrm>
        </p:spPr>
        <p:txBody>
          <a:bodyPr/>
          <a:lstStyle/>
          <a:p>
            <a:r>
              <a:rPr lang="fr-FR" sz="4000" dirty="0" smtClean="0"/>
              <a:t>HUITIEME </a:t>
            </a:r>
            <a:r>
              <a:rPr lang="fr-FR" sz="4000" dirty="0" err="1" smtClean="0"/>
              <a:t>edition</a:t>
            </a:r>
            <a:r>
              <a:rPr lang="fr-FR" sz="4000" dirty="0" smtClean="0"/>
              <a:t> des rencontres de danse contemporaine ET cirque</a:t>
            </a:r>
            <a:endParaRPr lang="fr-FR" sz="4000" dirty="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19200" y="3886199"/>
            <a:ext cx="6400800" cy="2371351"/>
          </a:xfrm>
        </p:spPr>
        <p:txBody>
          <a:bodyPr>
            <a:normAutofit fontScale="47500" lnSpcReduction="20000"/>
          </a:bodyPr>
          <a:lstStyle/>
          <a:p>
            <a:endParaRPr lang="fr-FR" sz="5900" dirty="0" smtClean="0"/>
          </a:p>
          <a:p>
            <a:r>
              <a:rPr lang="fr-FR" sz="5900" dirty="0" smtClean="0"/>
              <a:t>LES 13 ET 14 JUIN 2018 A L’IFCI</a:t>
            </a:r>
          </a:p>
          <a:p>
            <a:r>
              <a:rPr lang="fr-FR" sz="5900" dirty="0" smtClean="0"/>
              <a:t>ABIDJAN</a:t>
            </a:r>
          </a:p>
          <a:p>
            <a:r>
              <a:rPr lang="fr-FR" sz="2900" dirty="0"/>
              <a:t/>
            </a:r>
            <a:br>
              <a:rPr lang="fr-FR" sz="2900" dirty="0"/>
            </a:br>
            <a:endParaRPr lang="fr-FR" sz="2900" dirty="0"/>
          </a:p>
          <a:p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9757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9729" y="131304"/>
            <a:ext cx="7924800" cy="56878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RENDEZ-VOUS PRIS POUR L ’AN PROCHAIN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41" y="737856"/>
            <a:ext cx="8486775" cy="6120144"/>
          </a:xfrm>
          <a:prstGeom prst="rect">
            <a:avLst/>
          </a:prstGeom>
        </p:spPr>
      </p:pic>
      <p:sp>
        <p:nvSpPr>
          <p:cNvPr id="12" name="Bulle ronde 11"/>
          <p:cNvSpPr/>
          <p:nvPr/>
        </p:nvSpPr>
        <p:spPr>
          <a:xfrm rot="1019373">
            <a:off x="6347223" y="1001768"/>
            <a:ext cx="2314575" cy="16716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E9114"/>
                </a:solidFill>
              </a:rPr>
              <a:t>Beaucoup d’émotions..</a:t>
            </a:r>
          </a:p>
        </p:txBody>
      </p:sp>
      <p:sp>
        <p:nvSpPr>
          <p:cNvPr id="13" name="Bulle ronde 12"/>
          <p:cNvSpPr/>
          <p:nvPr/>
        </p:nvSpPr>
        <p:spPr>
          <a:xfrm rot="20121166">
            <a:off x="418255" y="1184739"/>
            <a:ext cx="2508367" cy="16716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FFFF00"/>
                </a:solidFill>
              </a:rPr>
              <a:t>Bravo à tous </a:t>
            </a:r>
            <a:r>
              <a:rPr lang="fr-FR" b="1" dirty="0" smtClean="0">
                <a:solidFill>
                  <a:srgbClr val="FFFF00"/>
                </a:solidFill>
              </a:rPr>
              <a:t>les élèves </a:t>
            </a:r>
            <a:r>
              <a:rPr lang="fr-FR" b="1" dirty="0">
                <a:solidFill>
                  <a:srgbClr val="FFFF00"/>
                </a:solidFill>
              </a:rPr>
              <a:t>et aux enseignants!</a:t>
            </a:r>
          </a:p>
        </p:txBody>
      </p:sp>
      <p:sp>
        <p:nvSpPr>
          <p:cNvPr id="14" name="Bulle ronde 13"/>
          <p:cNvSpPr/>
          <p:nvPr/>
        </p:nvSpPr>
        <p:spPr>
          <a:xfrm rot="1019373">
            <a:off x="6104350" y="4485808"/>
            <a:ext cx="2807887" cy="200573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rgbClr val="4CE32D"/>
                </a:solidFill>
              </a:rPr>
              <a:t>Avec la participation des écoles homologuées, des écoles partenaires et de la Bibliothèque pour tous.</a:t>
            </a:r>
          </a:p>
        </p:txBody>
      </p:sp>
    </p:spTree>
    <p:extLst>
      <p:ext uri="{BB962C8B-B14F-4D97-AF65-F5344CB8AC3E}">
        <p14:creationId xmlns:p14="http://schemas.microsoft.com/office/powerpoint/2010/main" val="20427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9133" y="1576686"/>
            <a:ext cx="5571066" cy="37186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904" y="916352"/>
            <a:ext cx="2891209" cy="19298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904" y="4019068"/>
            <a:ext cx="2891209" cy="19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73112" y="1585913"/>
            <a:ext cx="2753069" cy="3719411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151" y="3445618"/>
            <a:ext cx="4997534" cy="3331241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151" y="170532"/>
            <a:ext cx="4997534" cy="33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00559" y="1024601"/>
            <a:ext cx="2199478" cy="146631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908399" y="1411151"/>
            <a:ext cx="5710658" cy="38071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693" y="3314704"/>
            <a:ext cx="5129213" cy="34194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48277" y="1045437"/>
            <a:ext cx="2324496" cy="15496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30278" y="1031877"/>
            <a:ext cx="2243137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56985617-02B6-41FC-80E7-1EC6E7B903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42C4BB8-BE8A-4E47-8F62-B2AA46B715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 rot="5400000">
            <a:off x="-288396" y="1414463"/>
            <a:ext cx="5571066" cy="40290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632324" y="643467"/>
            <a:ext cx="402907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6" y="628649"/>
            <a:ext cx="8865394" cy="591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2" y="571500"/>
            <a:ext cx="8829676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1428</TotalTime>
  <Words>51</Words>
  <Application>Microsoft Macintosh PowerPoint</Application>
  <PresentationFormat>Présentation à l'écran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Calibri</vt:lpstr>
      <vt:lpstr>Century Gothic</vt:lpstr>
      <vt:lpstr>Arial</vt:lpstr>
      <vt:lpstr>Maillage</vt:lpstr>
      <vt:lpstr>HUITIEME edition des rencontres de danse contemporaine ET cirque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RENDEZ-VOUS PRIS POUR L ’AN PROCHAIN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Sixième edition des rencontres danses </dc:title>
  <dc:creator>CAROLINE CORNET</dc:creator>
  <cp:lastModifiedBy>Fanny Cornet</cp:lastModifiedBy>
  <cp:revision>13</cp:revision>
  <cp:lastPrinted>2018-06-29T11:20:42Z</cp:lastPrinted>
  <dcterms:created xsi:type="dcterms:W3CDTF">2016-04-22T08:24:04Z</dcterms:created>
  <dcterms:modified xsi:type="dcterms:W3CDTF">2018-06-29T11:25:11Z</dcterms:modified>
</cp:coreProperties>
</file>