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1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03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D87-131A-4E3F-8ED1-7279862FE3FE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DDB3-AA92-4779-B88E-4DA13CEF17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8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D87-131A-4E3F-8ED1-7279862FE3FE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DDB3-AA92-4779-B88E-4DA13CEF17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7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D87-131A-4E3F-8ED1-7279862FE3FE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DDB3-AA92-4779-B88E-4DA13CEF17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6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D87-131A-4E3F-8ED1-7279862FE3FE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DDB3-AA92-4779-B88E-4DA13CEF17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5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D87-131A-4E3F-8ED1-7279862FE3FE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DDB3-AA92-4779-B88E-4DA13CEF17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2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D87-131A-4E3F-8ED1-7279862FE3FE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DDB3-AA92-4779-B88E-4DA13CEF17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4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D87-131A-4E3F-8ED1-7279862FE3FE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DDB3-AA92-4779-B88E-4DA13CEF17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3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D87-131A-4E3F-8ED1-7279862FE3FE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DDB3-AA92-4779-B88E-4DA13CEF17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5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D87-131A-4E3F-8ED1-7279862FE3FE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DDB3-AA92-4779-B88E-4DA13CEF17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2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D87-131A-4E3F-8ED1-7279862FE3FE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DDB3-AA92-4779-B88E-4DA13CEF17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4D87-131A-4E3F-8ED1-7279862FE3FE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DDB3-AA92-4779-B88E-4DA13CEF17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44D87-131A-4E3F-8ED1-7279862FE3FE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DDDB3-AA92-4779-B88E-4DA13CEF17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7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855" y="0"/>
            <a:ext cx="12192000" cy="6858000"/>
          </a:xfrm>
          <a:solidFill>
            <a:schemeClr val="accent6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en-US" dirty="0"/>
              <a:t>CE2 les </a:t>
            </a:r>
            <a:r>
              <a:rPr lang="en-US" dirty="0" err="1"/>
              <a:t>lutins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967345"/>
            <a:ext cx="9144000" cy="2757055"/>
          </a:xfrm>
        </p:spPr>
        <p:txBody>
          <a:bodyPr>
            <a:noAutofit/>
          </a:bodyPr>
          <a:lstStyle/>
          <a:p>
            <a:r>
              <a:rPr lang="fr-FR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Les tautogrammes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Jarabi">
            <a:hlinkClick r:id="" action="ppaction://media"/>
            <a:extLst>
              <a:ext uri="{FF2B5EF4-FFF2-40B4-BE49-F238E27FC236}">
                <a16:creationId xmlns:a16="http://schemas.microsoft.com/office/drawing/2014/main" id="{5F88D3FC-FE5E-9262-24C9-E92E08BBEE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652" y="6029325"/>
            <a:ext cx="487363" cy="4873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A1C03BF-6E7F-5EAD-3F27-61E9CD893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29" y="251996"/>
            <a:ext cx="3200847" cy="19433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0D27F95-E6EE-C006-B2F4-AFAC7D73C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828" y="140004"/>
            <a:ext cx="3086367" cy="14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1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1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endParaRPr lang="en-US" sz="13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71600"/>
            <a:ext cx="12191999" cy="5486401"/>
          </a:xfrm>
          <a:solidFill>
            <a:schemeClr val="accent5">
              <a:lumMod val="75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4400" dirty="0">
                <a:solidFill>
                  <a:schemeClr val="bg2"/>
                </a:solidFill>
                <a:latin typeface="Arial Black" panose="020B0A04020102020204" pitchFamily="34" charset="0"/>
              </a:rPr>
              <a:t>Alice aime attraper adorable abeilles.</a:t>
            </a:r>
          </a:p>
          <a:p>
            <a:r>
              <a:rPr lang="fr-FR" sz="4400" dirty="0">
                <a:solidFill>
                  <a:schemeClr val="bg2"/>
                </a:solidFill>
                <a:latin typeface="Arial Black" panose="020B0A04020102020204" pitchFamily="34" charset="0"/>
              </a:rPr>
              <a:t>Adam apporte assez abricot.</a:t>
            </a:r>
          </a:p>
          <a:p>
            <a:r>
              <a:rPr lang="fr-FR" sz="4400" dirty="0">
                <a:solidFill>
                  <a:schemeClr val="bg2"/>
                </a:solidFill>
                <a:latin typeface="Arial Black" panose="020B0A04020102020204" pitchFamily="34" charset="0"/>
              </a:rPr>
              <a:t>Anna admire aussi arbre.</a:t>
            </a:r>
          </a:p>
          <a:p>
            <a:r>
              <a:rPr lang="fr-FR" sz="4400" dirty="0">
                <a:solidFill>
                  <a:schemeClr val="bg2"/>
                </a:solidFill>
                <a:latin typeface="Arial Black" panose="020B0A04020102020204" pitchFamily="34" charset="0"/>
              </a:rPr>
              <a:t>Amina ajoute assez argent.</a:t>
            </a:r>
          </a:p>
          <a:p>
            <a:r>
              <a:rPr lang="fr-FR" sz="4400" dirty="0" err="1">
                <a:solidFill>
                  <a:schemeClr val="bg2"/>
                </a:solidFill>
                <a:latin typeface="Arial Black" panose="020B0A04020102020204" pitchFamily="34" charset="0"/>
              </a:rPr>
              <a:t>Adéline</a:t>
            </a:r>
            <a:r>
              <a:rPr lang="fr-FR" sz="4400" dirty="0">
                <a:solidFill>
                  <a:schemeClr val="bg2"/>
                </a:solidFill>
                <a:latin typeface="Arial Black" panose="020B0A04020102020204" pitchFamily="34" charset="0"/>
              </a:rPr>
              <a:t> aime apprendre avec </a:t>
            </a:r>
            <a:r>
              <a:rPr lang="fr-FR" sz="4400" dirty="0" err="1">
                <a:solidFill>
                  <a:schemeClr val="bg2"/>
                </a:solidFill>
                <a:latin typeface="Arial Black" panose="020B0A04020102020204" pitchFamily="34" charset="0"/>
              </a:rPr>
              <a:t>Alima</a:t>
            </a:r>
            <a:r>
              <a:rPr lang="fr-FR" sz="4400" dirty="0">
                <a:solidFill>
                  <a:schemeClr val="bg2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fr-FR" sz="4400" dirty="0">
                <a:solidFill>
                  <a:schemeClr val="bg2"/>
                </a:solidFill>
                <a:latin typeface="Arial Black" panose="020B0A04020102020204" pitchFamily="34" charset="0"/>
              </a:rPr>
              <a:t>Ali accompagne amicalement autre ami.</a:t>
            </a:r>
            <a:endParaRPr lang="en-US" sz="44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1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10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  <a:endParaRPr lang="en-US" sz="10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167310"/>
          </a:xfr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800" dirty="0" err="1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Badiallo</a:t>
            </a:r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berce bien beau bébé.</a:t>
            </a:r>
          </a:p>
          <a:p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Bella bouge bien bras ballant.</a:t>
            </a:r>
          </a:p>
          <a:p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Bébé boit beaucoup bon breuvage.</a:t>
            </a:r>
          </a:p>
          <a:p>
            <a:r>
              <a:rPr lang="fr-FR" sz="4800" dirty="0" err="1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Bourama</a:t>
            </a:r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bâti bientôt beau bâtiment.</a:t>
            </a:r>
            <a:endParaRPr lang="en-US" sz="4800" dirty="0">
              <a:solidFill>
                <a:schemeClr val="bg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fr-FR" sz="4800" dirty="0" err="1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Bouba</a:t>
            </a:r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bondit brusquement. </a:t>
            </a:r>
            <a:endParaRPr lang="en-US" sz="4800" dirty="0">
              <a:solidFill>
                <a:schemeClr val="bg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55" y="0"/>
            <a:ext cx="12192000" cy="2008909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fr-FR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008908"/>
            <a:ext cx="12192000" cy="6262255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Lamine lave les lunettes.</a:t>
            </a:r>
          </a:p>
          <a:p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Lucas lit le livre.</a:t>
            </a:r>
          </a:p>
          <a:p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Louis lâche les légumes.</a:t>
            </a:r>
          </a:p>
          <a:p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Lucie lave lentement la lumineuse lampe.</a:t>
            </a:r>
          </a:p>
          <a:p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Lola lance la langue</a:t>
            </a:r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</a:rPr>
              <a:t>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5832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427019"/>
          </a:xfr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fr-FR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27019"/>
            <a:ext cx="12192000" cy="5320146"/>
          </a:xfrm>
          <a:solidFill>
            <a:schemeClr val="accent2">
              <a:lumMod val="75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</a:rPr>
              <a:t>Marie montre mes magnifique marqueurs.</a:t>
            </a:r>
          </a:p>
          <a:p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</a:rPr>
              <a:t>Maman mélange merveilleusement mûres mangues.</a:t>
            </a:r>
          </a:p>
          <a:p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</a:rPr>
              <a:t>Mamadou mange mes mandarines maintenant.</a:t>
            </a:r>
          </a:p>
          <a:p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</a:rPr>
              <a:t>Mila met mille miettes maladroitement.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0954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10" y="-1"/>
            <a:ext cx="12192000" cy="1551709"/>
          </a:xfrm>
          <a:solidFill>
            <a:schemeClr val="accent4">
              <a:lumMod val="60000"/>
              <a:lumOff val="40000"/>
            </a:schemeClr>
          </a:solidFill>
          <a:ln w="28575"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</a:t>
            </a:r>
            <a:endParaRPr lang="en-US" sz="13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10" y="1551707"/>
            <a:ext cx="12192000" cy="5306293"/>
          </a:xfrm>
          <a:solidFill>
            <a:schemeClr val="accent4">
              <a:lumMod val="75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Sarah souffle sur six savonnettes.</a:t>
            </a:r>
          </a:p>
          <a:p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Simon suit sagement son sac.</a:t>
            </a:r>
          </a:p>
          <a:p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Sophie serre son stylo solidement.</a:t>
            </a:r>
          </a:p>
          <a:p>
            <a:r>
              <a:rPr lang="fr-FR" sz="4800" dirty="0" err="1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Sekou</a:t>
            </a:r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sourit sans soleil.</a:t>
            </a:r>
          </a:p>
          <a:p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Sami saute souvent sur scène.</a:t>
            </a:r>
          </a:p>
        </p:txBody>
      </p:sp>
    </p:spTree>
    <p:extLst>
      <p:ext uri="{BB962C8B-B14F-4D97-AF65-F5344CB8AC3E}">
        <p14:creationId xmlns:p14="http://schemas.microsoft.com/office/powerpoint/2010/main" val="133934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219710" cy="1648691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  <a:endParaRPr lang="en-US" sz="13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48691"/>
            <a:ext cx="12219710" cy="5181600"/>
          </a:xfrm>
          <a:solidFill>
            <a:schemeClr val="accent3">
              <a:lumMod val="75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rmAutofit fontScale="92500"/>
          </a:bodyPr>
          <a:lstStyle/>
          <a:p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Tom transporte treize tomates.</a:t>
            </a:r>
          </a:p>
          <a:p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Tonton taille tes tulipes.</a:t>
            </a:r>
          </a:p>
          <a:p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Tito traverse tranquillement Toulouse.</a:t>
            </a:r>
          </a:p>
          <a:p>
            <a:r>
              <a:rPr lang="fr-FR" sz="4800" dirty="0" err="1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Tima</a:t>
            </a:r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tricote toujours tranquillement.</a:t>
            </a:r>
          </a:p>
          <a:p>
            <a:r>
              <a:rPr lang="fr-FR" sz="48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Touré touche toujours ton tableau.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1130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16183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16182"/>
            <a:ext cx="12233565" cy="5541818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r-FR" sz="44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Paul porte plusieurs petits paniers.</a:t>
            </a:r>
          </a:p>
          <a:p>
            <a:r>
              <a:rPr lang="fr-FR" sz="44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Papou peint parfaitement petit perroquet.</a:t>
            </a:r>
          </a:p>
          <a:p>
            <a:r>
              <a:rPr lang="fr-FR" sz="44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Pauline plante plusieurs petites plantes.</a:t>
            </a:r>
          </a:p>
          <a:p>
            <a:r>
              <a:rPr lang="fr-FR" sz="44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Papi pêche parfois près pont.</a:t>
            </a:r>
          </a:p>
          <a:p>
            <a:r>
              <a:rPr lang="fr-FR" sz="44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Papa partage plusieurs pommes parfumées</a:t>
            </a:r>
            <a:r>
              <a:rPr lang="fr-FR" sz="4400" dirty="0">
                <a:solidFill>
                  <a:schemeClr val="bg2"/>
                </a:solidFill>
                <a:latin typeface="Arial Black" panose="020B0A04020102020204" pitchFamily="34" charset="0"/>
              </a:rPr>
              <a:t>.</a:t>
            </a:r>
            <a:endParaRPr lang="en-US" sz="44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4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5957D0-D5D6-621B-B2FD-72E92BB2B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091093"/>
          </a:xfrm>
        </p:spPr>
        <p:txBody>
          <a:bodyPr>
            <a:normAutofit/>
          </a:bodyPr>
          <a:lstStyle/>
          <a:p>
            <a:pPr algn="ctr"/>
            <a:r>
              <a:rPr lang="fr-FR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Par les CE2 A de M. </a:t>
            </a:r>
            <a:r>
              <a:rPr lang="fr-FR" sz="53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Demba</a:t>
            </a:r>
            <a:r>
              <a:rPr lang="fr-FR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 DIALLO</a:t>
            </a:r>
            <a:br>
              <a:rPr lang="fr-FR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</a:br>
            <a:r>
              <a:rPr lang="fr-FR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« Les Lutins »</a:t>
            </a:r>
            <a:endParaRPr lang="fr-FR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74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223</Words>
  <Application>Microsoft Office PowerPoint</Application>
  <PresentationFormat>Grand écran</PresentationFormat>
  <Paragraphs>46</Paragraphs>
  <Slides>9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Thème Office</vt:lpstr>
      <vt:lpstr>CE2 les lutins</vt:lpstr>
      <vt:lpstr>A</vt:lpstr>
      <vt:lpstr>B</vt:lpstr>
      <vt:lpstr>L</vt:lpstr>
      <vt:lpstr>M</vt:lpstr>
      <vt:lpstr>S</vt:lpstr>
      <vt:lpstr>T</vt:lpstr>
      <vt:lpstr>P</vt:lpstr>
      <vt:lpstr>Par les CE2 A de M. Demba DIALLO « Les Lutins 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Tautogrammes</dc:title>
  <dc:creator>DEMBA DIALLO</dc:creator>
  <cp:lastModifiedBy>anne rondeaux</cp:lastModifiedBy>
  <cp:revision>25</cp:revision>
  <dcterms:created xsi:type="dcterms:W3CDTF">2026-06-15T14:17:29Z</dcterms:created>
  <dcterms:modified xsi:type="dcterms:W3CDTF">2026-06-27T15:52:47Z</dcterms:modified>
</cp:coreProperties>
</file>