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57" r:id="rId6"/>
    <p:sldId id="258" r:id="rId7"/>
    <p:sldId id="260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6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9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3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7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2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55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4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20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4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57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2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77C9-BC51-405E-8F19-1D462E173372}" type="datetimeFigureOut">
              <a:rPr lang="fr-FR" smtClean="0"/>
              <a:t>17/02/2018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0A7D-7F9A-43EF-B409-2080083576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61673" y="2170547"/>
            <a:ext cx="64197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Nos photographies transformées </a:t>
            </a:r>
          </a:p>
          <a:p>
            <a:pPr algn="ctr"/>
            <a:r>
              <a:rPr lang="fr-FR" sz="3600" dirty="0" smtClean="0"/>
              <a:t>et </a:t>
            </a:r>
          </a:p>
          <a:p>
            <a:pPr algn="ctr"/>
            <a:r>
              <a:rPr lang="fr-FR" sz="3600" dirty="0" smtClean="0"/>
              <a:t>mises en valeur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2047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8" t="10480" r="11154" b="12711"/>
          <a:stretch/>
        </p:blipFill>
        <p:spPr>
          <a:xfrm rot="5400000">
            <a:off x="6322489" y="343725"/>
            <a:ext cx="4825333" cy="59348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18215" y="406402"/>
            <a:ext cx="1611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L’a</a:t>
            </a:r>
            <a:r>
              <a:rPr lang="fr-FR" sz="3600" dirty="0" smtClean="0"/>
              <a:t>mitié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54438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2353" r="12122"/>
          <a:stretch/>
        </p:blipFill>
        <p:spPr>
          <a:xfrm rot="16200000">
            <a:off x="5332010" y="1398907"/>
            <a:ext cx="6292358" cy="40993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4" y="1828800"/>
            <a:ext cx="4493435" cy="33700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37549" y="406402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Mon œil</a:t>
            </a:r>
          </a:p>
        </p:txBody>
      </p:sp>
    </p:spTree>
    <p:extLst>
      <p:ext uri="{BB962C8B-B14F-4D97-AF65-F5344CB8AC3E}">
        <p14:creationId xmlns:p14="http://schemas.microsoft.com/office/powerpoint/2010/main" val="39731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3" t="11952" r="34942" b="34833"/>
          <a:stretch/>
        </p:blipFill>
        <p:spPr>
          <a:xfrm rot="5400000">
            <a:off x="6495258" y="353075"/>
            <a:ext cx="3879272" cy="6488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7" y="2426858"/>
            <a:ext cx="4162521" cy="23414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25938" y="461820"/>
            <a:ext cx="2095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La dispute</a:t>
            </a:r>
          </a:p>
        </p:txBody>
      </p:sp>
    </p:spTree>
    <p:extLst>
      <p:ext uri="{BB962C8B-B14F-4D97-AF65-F5344CB8AC3E}">
        <p14:creationId xmlns:p14="http://schemas.microsoft.com/office/powerpoint/2010/main" val="346859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t="-1" r="14074" b="47127"/>
          <a:stretch/>
        </p:blipFill>
        <p:spPr>
          <a:xfrm rot="5400000">
            <a:off x="6806921" y="2816553"/>
            <a:ext cx="5313877" cy="20805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070" y="2403420"/>
            <a:ext cx="5167742" cy="290685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385875" y="203418"/>
            <a:ext cx="3705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Mon doudou objet</a:t>
            </a:r>
          </a:p>
        </p:txBody>
      </p:sp>
    </p:spTree>
    <p:extLst>
      <p:ext uri="{BB962C8B-B14F-4D97-AF65-F5344CB8AC3E}">
        <p14:creationId xmlns:p14="http://schemas.microsoft.com/office/powerpoint/2010/main" val="4587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11952" r="53774" b="34833"/>
          <a:stretch/>
        </p:blipFill>
        <p:spPr>
          <a:xfrm rot="5400000">
            <a:off x="1385453" y="1634838"/>
            <a:ext cx="4221020" cy="41286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108" y="406402"/>
            <a:ext cx="196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Mon </a:t>
            </a:r>
            <a:r>
              <a:rPr lang="fr-FR" sz="3600" dirty="0" smtClean="0"/>
              <a:t>bras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149557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46869" r="29713" b="6801"/>
          <a:stretch/>
        </p:blipFill>
        <p:spPr>
          <a:xfrm>
            <a:off x="5081920" y="1316181"/>
            <a:ext cx="6606988" cy="470654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66425" y="406402"/>
            <a:ext cx="391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Mon appareil photo</a:t>
            </a:r>
          </a:p>
        </p:txBody>
      </p:sp>
    </p:spTree>
    <p:extLst>
      <p:ext uri="{BB962C8B-B14F-4D97-AF65-F5344CB8AC3E}">
        <p14:creationId xmlns:p14="http://schemas.microsoft.com/office/powerpoint/2010/main" val="204086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r="9872" b="4704"/>
          <a:stretch/>
        </p:blipFill>
        <p:spPr>
          <a:xfrm rot="5400000">
            <a:off x="5785814" y="1670067"/>
            <a:ext cx="5591907" cy="36761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3938" y="406402"/>
            <a:ext cx="500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Mes cheveux et mon pied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74152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555" r="4074"/>
          <a:stretch/>
        </p:blipFill>
        <p:spPr>
          <a:xfrm>
            <a:off x="4519245" y="1213338"/>
            <a:ext cx="7218485" cy="43609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4133" y="406402"/>
            <a:ext cx="5480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Ma main dans tous ses états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269630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t="20508" r="47051" b="20232"/>
          <a:stretch/>
        </p:blipFill>
        <p:spPr>
          <a:xfrm rot="5400000">
            <a:off x="5643038" y="1258925"/>
            <a:ext cx="5436893" cy="40620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86068" y="406402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Ma jambe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12478629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</Words>
  <Application>Microsoft Office PowerPoint</Application>
  <PresentationFormat>Grand écran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Rouen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richardc06</dc:creator>
  <cp:lastModifiedBy>richardc06</cp:lastModifiedBy>
  <cp:revision>5</cp:revision>
  <dcterms:created xsi:type="dcterms:W3CDTF">2018-02-16T15:40:36Z</dcterms:created>
  <dcterms:modified xsi:type="dcterms:W3CDTF">2018-02-17T16:19:02Z</dcterms:modified>
</cp:coreProperties>
</file>