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9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49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88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1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2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0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9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2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05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8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F7C2-D7C6-4019-9E93-A8E0448E9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65D-F49A-4F13-9455-BCEA07F56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3600400" cy="5328592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Présentation: des élèves, du jeu, des objectifs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24593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44827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Temps d’observation du jeu et description de sa carte.</a:t>
            </a:r>
          </a:p>
          <a:p>
            <a:r>
              <a:rPr lang="fr-FR" b="1" dirty="0"/>
              <a:t>Quand un enfant montre sa carte pour la décrire, les autres prennent la parole pour </a:t>
            </a:r>
            <a:r>
              <a:rPr lang="fr-FR" b="1" dirty="0" smtClean="0"/>
              <a:t>ajouter des </a:t>
            </a:r>
            <a:r>
              <a:rPr lang="fr-FR" b="1" dirty="0"/>
              <a:t>commentaires.</a:t>
            </a:r>
            <a:endParaRPr lang="fr-FR" dirty="0"/>
          </a:p>
          <a:p>
            <a:r>
              <a:rPr lang="fr-FR" dirty="0"/>
              <a:t>Penser à laisser la parole à l’enfant qui a la carte puis dans un deuxième temps </a:t>
            </a:r>
            <a:r>
              <a:rPr lang="fr-FR" dirty="0" smtClean="0"/>
              <a:t>laisser </a:t>
            </a:r>
            <a:r>
              <a:rPr lang="fr-FR" dirty="0"/>
              <a:t>les autres compléter.</a:t>
            </a:r>
          </a:p>
          <a:p>
            <a:r>
              <a:rPr lang="fr-FR" b="1" dirty="0"/>
              <a:t>Quand un enfant ne sait pas quoi dire il est aidé par le groupe.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7470"/>
            <a:ext cx="2355726" cy="3140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18048"/>
            <a:ext cx="2348880" cy="3131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7" y="2737470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Invention de l’histoire carte par carte.</a:t>
            </a:r>
          </a:p>
          <a:p>
            <a:r>
              <a:rPr lang="fr-FR" b="1" dirty="0"/>
              <a:t>-Il y avait trop de cartes donc nous avons créé deux histoires.</a:t>
            </a:r>
            <a:endParaRPr lang="fr-FR" dirty="0"/>
          </a:p>
          <a:p>
            <a:r>
              <a:rPr lang="fr-FR" b="1" dirty="0"/>
              <a:t>-Les enfants ont utilisé à plusieurs reprises les verbes apparaître et arriver.</a:t>
            </a:r>
            <a:endParaRPr lang="fr-FR" dirty="0"/>
          </a:p>
          <a:p>
            <a:r>
              <a:rPr lang="fr-FR" b="1" dirty="0"/>
              <a:t>-Introduction par une élève de la formule : Il était une fois. Tout le vocabulaire est connu des enfants, pas de difficultés avec les images.</a:t>
            </a:r>
            <a:endParaRPr lang="fr-FR" dirty="0"/>
          </a:p>
          <a:p>
            <a:r>
              <a:rPr lang="fr-FR" b="1" dirty="0"/>
              <a:t>-Utilisation des connecteurs : après, et, ensuite.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51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149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Reformulation des deux histoires créées et enregistrement des voix.</a:t>
            </a:r>
          </a:p>
          <a:p>
            <a:r>
              <a:rPr lang="fr-FR" b="1" dirty="0"/>
              <a:t>Au moment de l’enregistrement les élèves reformulent et enrichissent l’histoire.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2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853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Ecoute des histoires.</a:t>
            </a:r>
          </a:p>
          <a:p>
            <a:r>
              <a:rPr lang="fr-FR" dirty="0"/>
              <a:t>Commentaires des élèves.</a:t>
            </a:r>
          </a:p>
        </p:txBody>
      </p:sp>
    </p:spTree>
    <p:extLst>
      <p:ext uri="{BB962C8B-B14F-4D97-AF65-F5344CB8AC3E}">
        <p14:creationId xmlns:p14="http://schemas.microsoft.com/office/powerpoint/2010/main" val="3319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148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Présentation: des élèves, du jeu, des objectifs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Présentation: des élèves, du jeu, des objectifs</dc:title>
  <dc:creator>sosinfo</dc:creator>
  <cp:lastModifiedBy>sosinfo</cp:lastModifiedBy>
  <cp:revision>5</cp:revision>
  <dcterms:created xsi:type="dcterms:W3CDTF">2018-11-13T10:37:16Z</dcterms:created>
  <dcterms:modified xsi:type="dcterms:W3CDTF">2018-11-13T10:59:07Z</dcterms:modified>
</cp:coreProperties>
</file>