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5" r:id="rId2"/>
    <p:sldId id="264" r:id="rId3"/>
    <p:sldId id="282" r:id="rId4"/>
    <p:sldId id="279" r:id="rId5"/>
    <p:sldId id="283" r:id="rId6"/>
    <p:sldId id="266" r:id="rId7"/>
    <p:sldId id="267" r:id="rId8"/>
    <p:sldId id="276" r:id="rId9"/>
    <p:sldId id="278" r:id="rId10"/>
    <p:sldId id="263" r:id="rId11"/>
    <p:sldId id="258" r:id="rId12"/>
    <p:sldId id="260" r:id="rId13"/>
    <p:sldId id="284" r:id="rId14"/>
    <p:sldId id="272" r:id="rId15"/>
    <p:sldId id="277" r:id="rId16"/>
    <p:sldId id="274" r:id="rId17"/>
    <p:sldId id="275" r:id="rId18"/>
    <p:sldId id="273" r:id="rId19"/>
    <p:sldId id="269" r:id="rId20"/>
    <p:sldId id="271" r:id="rId21"/>
    <p:sldId id="270" r:id="rId22"/>
    <p:sldId id="281" r:id="rId2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05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B65F02-E145-4B16-82E4-372F047AD18A}" type="datetimeFigureOut">
              <a:rPr lang="fr-FR" smtClean="0"/>
              <a:t>16/02/2018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5EADF8-318E-43E8-BA17-6EC8F2D8BC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5467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 smtClean="0"/>
              <a:t>alphabet poétique qui détourne les formes et les objets pour les assembler en un monde stylisé et géométrisé, parfois dramatique, souvent humoristique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EADF8-318E-43E8-BA17-6EC8F2D8BC3C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6978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9137F-7AC9-4CEC-87B2-D1B2CA043188}" type="datetime1">
              <a:rPr lang="fr-FR" smtClean="0"/>
              <a:t>16/02/2018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Christine RICHARD CPAPV 76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CC2B4-C36C-46F9-9266-4E833A9999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9736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194A0-7552-4861-B6E8-CE3DD4BBE0ED}" type="datetime1">
              <a:rPr lang="fr-FR" smtClean="0"/>
              <a:t>16/02/2018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Christine RICHARD CPAPV 76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CC2B4-C36C-46F9-9266-4E833A9999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066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DCF09-B34C-4536-ACCE-F02612CEEA9D}" type="datetime1">
              <a:rPr lang="fr-FR" smtClean="0"/>
              <a:t>16/02/2018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Christine RICHARD CPAPV 76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CC2B4-C36C-46F9-9266-4E833A9999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8928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292A6-F3A5-4F72-BE00-A963DD54635E}" type="datetime1">
              <a:rPr lang="fr-FR" smtClean="0"/>
              <a:t>16/02/2018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Christine RICHARD CPAPV 76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CC2B4-C36C-46F9-9266-4E833A9999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5112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7FD71-4CE0-417F-9DD2-3007619FB28A}" type="datetime1">
              <a:rPr lang="fr-FR" smtClean="0"/>
              <a:t>16/02/2018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Christine RICHARD CPAPV 76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CC2B4-C36C-46F9-9266-4E833A9999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3301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82D34-5C7C-46C9-8B81-B5F0D18C1377}" type="datetime1">
              <a:rPr lang="fr-FR" smtClean="0"/>
              <a:t>16/02/2018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Christine RICHARD CPAPV 76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CC2B4-C36C-46F9-9266-4E833A9999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4792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CA2A8-3F1D-4098-9B91-F120EC696F37}" type="datetime1">
              <a:rPr lang="fr-FR" smtClean="0"/>
              <a:t>16/02/2018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Christine RICHARD CPAPV 76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CC2B4-C36C-46F9-9266-4E833A9999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3874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02A06-5D02-4CB2-8187-F2860C8FE039}" type="datetime1">
              <a:rPr lang="fr-FR" smtClean="0"/>
              <a:t>16/02/2018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Christine RICHARD CPAPV 76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CC2B4-C36C-46F9-9266-4E833A9999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1736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8EB0B-BA68-44D1-B232-E517FE485DCF}" type="datetime1">
              <a:rPr lang="fr-FR" smtClean="0"/>
              <a:t>16/02/2018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Christine RICHARD CPAPV 76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CC2B4-C36C-46F9-9266-4E833A9999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2483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147BF-1820-4105-9443-C713CC5A590C}" type="datetime1">
              <a:rPr lang="fr-FR" smtClean="0"/>
              <a:t>16/02/2018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Christine RICHARD CPAPV 76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CC2B4-C36C-46F9-9266-4E833A9999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4600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F57FC-16A0-42E2-B2CC-A8B4BFC37B96}" type="datetime1">
              <a:rPr lang="fr-FR" smtClean="0"/>
              <a:t>16/02/2018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Christine RICHARD CPAPV 76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CC2B4-C36C-46F9-9266-4E833A9999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2890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B7F460-376C-47F3-8BDB-811A01888043}" type="datetime1">
              <a:rPr lang="fr-FR" smtClean="0"/>
              <a:t>16/02/2018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Christine RICHARD CPAPV 76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CCC2B4-C36C-46F9-9266-4E833A9999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80293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6672" y="548680"/>
            <a:ext cx="85689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000" b="1" i="1" dirty="0" smtClean="0"/>
              <a:t>Pratiquer, un des trois piliers du PEAC</a:t>
            </a:r>
          </a:p>
          <a:p>
            <a:pPr algn="ctr"/>
            <a:endParaRPr lang="fr-FR" sz="4000" b="1" i="1" dirty="0"/>
          </a:p>
          <a:p>
            <a:pPr algn="ctr"/>
            <a:r>
              <a:rPr lang="fr-FR" sz="4000" b="1" i="1" dirty="0" smtClean="0"/>
              <a:t>Ateliers sur le corps et le volume</a:t>
            </a:r>
            <a:endParaRPr lang="fr-FR" sz="3200" b="1" i="1" dirty="0" smtClean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20008" cy="365125"/>
          </a:xfrm>
        </p:spPr>
        <p:txBody>
          <a:bodyPr/>
          <a:lstStyle/>
          <a:p>
            <a:r>
              <a:rPr lang="en-US" dirty="0" smtClean="0"/>
              <a:t>Christine RICHARD CPAPV 76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CC2B4-C36C-46F9-9266-4E833A9999E6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624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6161" y="382013"/>
            <a:ext cx="756084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i="1" u="sng" dirty="0" smtClean="0"/>
              <a:t>Atelier </a:t>
            </a:r>
            <a:r>
              <a:rPr lang="fr-FR" sz="3200" b="1" i="1" u="sng" dirty="0"/>
              <a:t>2 :</a:t>
            </a:r>
            <a:r>
              <a:rPr lang="fr-FR" sz="3200" b="1" i="1" dirty="0"/>
              <a:t> Comment réaliser un </a:t>
            </a:r>
            <a:r>
              <a:rPr lang="fr-FR" sz="3200" b="1" i="1" dirty="0" smtClean="0"/>
              <a:t>personnage </a:t>
            </a:r>
            <a:r>
              <a:rPr lang="fr-FR" sz="3200" b="1" i="1" dirty="0"/>
              <a:t>en assemblant différents objets et matériaux </a:t>
            </a:r>
            <a:r>
              <a:rPr lang="fr-FR" sz="3200" b="1" i="1" dirty="0" smtClean="0"/>
              <a:t>?</a:t>
            </a:r>
          </a:p>
          <a:p>
            <a:endParaRPr lang="fr-FR" sz="3200" b="1" dirty="0"/>
          </a:p>
        </p:txBody>
      </p:sp>
      <p:pic>
        <p:nvPicPr>
          <p:cNvPr id="5122" name="Picture 2" descr="D:\Documents\action cult\Stage EAC PEAC\Photos stage PEAC\DSC0008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2132856"/>
            <a:ext cx="5456732" cy="4092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20008" cy="365125"/>
          </a:xfrm>
        </p:spPr>
        <p:txBody>
          <a:bodyPr/>
          <a:lstStyle/>
          <a:p>
            <a:r>
              <a:rPr lang="en-US" smtClean="0"/>
              <a:t>Christine RICHARD CPAPV 76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CC2B4-C36C-46F9-9266-4E833A9999E6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266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6585" y="134102"/>
            <a:ext cx="756084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i="1" u="sng" dirty="0" smtClean="0"/>
              <a:t>Atelier </a:t>
            </a:r>
            <a:r>
              <a:rPr lang="fr-FR" sz="3200" b="1" i="1" u="sng" dirty="0"/>
              <a:t>2 :</a:t>
            </a:r>
            <a:r>
              <a:rPr lang="fr-FR" sz="3200" b="1" i="1" dirty="0"/>
              <a:t> Comment réaliser un </a:t>
            </a:r>
            <a:r>
              <a:rPr lang="fr-FR" sz="3200" b="1" i="1" dirty="0" smtClean="0"/>
              <a:t>personnage </a:t>
            </a:r>
            <a:r>
              <a:rPr lang="fr-FR" sz="3200" b="1" i="1" dirty="0"/>
              <a:t>en assemblant différents objets et matériaux </a:t>
            </a:r>
            <a:r>
              <a:rPr lang="fr-FR" sz="3200" b="1" i="1" dirty="0" smtClean="0"/>
              <a:t>?</a:t>
            </a:r>
          </a:p>
          <a:p>
            <a:endParaRPr lang="fr-FR" sz="3200" b="1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3176484" y="6484522"/>
            <a:ext cx="3248000" cy="365125"/>
          </a:xfrm>
        </p:spPr>
        <p:txBody>
          <a:bodyPr/>
          <a:lstStyle/>
          <a:p>
            <a:r>
              <a:rPr lang="en-US" smtClean="0"/>
              <a:t>Christine RICHARD CPAPV 76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CC2B4-C36C-46F9-9266-4E833A9999E6}" type="slidenum">
              <a:rPr lang="fr-FR" smtClean="0"/>
              <a:t>11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554777" y="3021133"/>
            <a:ext cx="4104455" cy="191662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5116" y="2771622"/>
            <a:ext cx="4104456" cy="241072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050803" y="2745649"/>
            <a:ext cx="4104456" cy="246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29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26604" y="1147232"/>
            <a:ext cx="8115200" cy="5209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i="1" u="sng" dirty="0" smtClean="0"/>
              <a:t>Atelier </a:t>
            </a:r>
            <a:r>
              <a:rPr lang="fr-FR" sz="3200" b="1" i="1" u="sng" dirty="0"/>
              <a:t>2 :</a:t>
            </a:r>
            <a:r>
              <a:rPr lang="fr-FR" sz="3200" b="1" i="1" dirty="0"/>
              <a:t> Comment réaliser un </a:t>
            </a:r>
            <a:r>
              <a:rPr lang="fr-FR" sz="3200" b="1" i="1" dirty="0" smtClean="0"/>
              <a:t>personnage </a:t>
            </a:r>
            <a:r>
              <a:rPr lang="fr-FR" sz="3200" b="1" i="1" dirty="0" smtClean="0"/>
              <a:t>en 3D (trois dimensions) </a:t>
            </a:r>
            <a:r>
              <a:rPr lang="fr-FR" sz="3200" b="1" i="1" dirty="0" smtClean="0"/>
              <a:t>en </a:t>
            </a:r>
            <a:r>
              <a:rPr lang="fr-FR" sz="3200" b="1" i="1" dirty="0"/>
              <a:t>assemblant différents objets et matériaux </a:t>
            </a:r>
            <a:r>
              <a:rPr lang="fr-FR" sz="3200" b="1" i="1" dirty="0" smtClean="0"/>
              <a:t>?</a:t>
            </a:r>
          </a:p>
          <a:p>
            <a:endParaRPr lang="fr-FR" sz="1050" b="1" dirty="0"/>
          </a:p>
          <a:p>
            <a:r>
              <a:rPr lang="fr-FR" sz="3200" b="1" dirty="0"/>
              <a:t>Réaliser un personnage </a:t>
            </a:r>
            <a:r>
              <a:rPr lang="fr-FR" sz="3200" b="1" dirty="0" smtClean="0"/>
              <a:t>3D </a:t>
            </a:r>
            <a:r>
              <a:rPr lang="fr-FR" sz="3200" b="1" dirty="0" smtClean="0"/>
              <a:t>en </a:t>
            </a:r>
            <a:r>
              <a:rPr lang="fr-FR" sz="3200" b="1" dirty="0"/>
              <a:t>assemblant </a:t>
            </a:r>
            <a:r>
              <a:rPr lang="fr-FR" sz="3200" b="1" dirty="0" smtClean="0"/>
              <a:t>les </a:t>
            </a:r>
            <a:r>
              <a:rPr lang="fr-FR" sz="3200" b="1" dirty="0"/>
              <a:t>objets et matériaux à disposition</a:t>
            </a:r>
            <a:r>
              <a:rPr lang="fr-FR" sz="3200" b="1" dirty="0" smtClean="0"/>
              <a:t>.</a:t>
            </a:r>
          </a:p>
          <a:p>
            <a:endParaRPr lang="fr-FR" sz="3200" b="1" dirty="0" smtClean="0"/>
          </a:p>
          <a:p>
            <a:r>
              <a:rPr lang="fr-FR" sz="3200" b="1" dirty="0" smtClean="0"/>
              <a:t>Contrainte : Utiliser obligatoirement du fil de </a:t>
            </a:r>
            <a:r>
              <a:rPr lang="fr-FR" sz="3200" b="1" dirty="0" smtClean="0"/>
              <a:t>fer, du grillage </a:t>
            </a:r>
            <a:r>
              <a:rPr lang="fr-FR" sz="3200" b="1" dirty="0" smtClean="0"/>
              <a:t>et des bandes de plâtre. </a:t>
            </a:r>
          </a:p>
          <a:p>
            <a:endParaRPr lang="fr-FR" sz="1400" b="1" dirty="0"/>
          </a:p>
          <a:p>
            <a:endParaRPr lang="fr-FR" sz="2400" i="1" dirty="0"/>
          </a:p>
          <a:p>
            <a:endParaRPr lang="fr-FR" sz="2800" b="1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20008" cy="365125"/>
          </a:xfrm>
        </p:spPr>
        <p:txBody>
          <a:bodyPr/>
          <a:lstStyle/>
          <a:p>
            <a:r>
              <a:rPr lang="en-US" smtClean="0"/>
              <a:t>Christine RICHARD CPAPV 76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CC2B4-C36C-46F9-9266-4E833A9999E6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178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Christine RICHARD CPAPV 76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CC2B4-C36C-46F9-9266-4E833A9999E6}" type="slidenum">
              <a:rPr lang="fr-FR" smtClean="0"/>
              <a:t>13</a:t>
            </a:fld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899592" y="836712"/>
            <a:ext cx="734481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 smtClean="0"/>
              <a:t>Matériel à disposition :</a:t>
            </a:r>
          </a:p>
          <a:p>
            <a:pPr marL="457200" indent="-457200">
              <a:buFontTx/>
              <a:buChar char="-"/>
            </a:pPr>
            <a:r>
              <a:rPr lang="fr-FR" sz="3200" dirty="0" smtClean="0"/>
              <a:t>Plâtre et bandes de plâtre</a:t>
            </a:r>
          </a:p>
          <a:p>
            <a:pPr marL="457200" indent="-457200">
              <a:buFontTx/>
              <a:buChar char="-"/>
            </a:pPr>
            <a:r>
              <a:rPr lang="fr-FR" sz="3200" dirty="0" smtClean="0"/>
              <a:t>Fil de fer et grillage</a:t>
            </a:r>
          </a:p>
          <a:p>
            <a:pPr marL="457200" indent="-457200">
              <a:buFontTx/>
              <a:buChar char="-"/>
            </a:pPr>
            <a:r>
              <a:rPr lang="fr-FR" sz="3200" dirty="0" smtClean="0"/>
              <a:t>Brochettes – cure-dents</a:t>
            </a:r>
          </a:p>
          <a:p>
            <a:pPr marL="457200" indent="-457200">
              <a:buFontTx/>
              <a:buChar char="-"/>
            </a:pPr>
            <a:r>
              <a:rPr lang="fr-FR" sz="3200" dirty="0" smtClean="0"/>
              <a:t>Aluminium</a:t>
            </a:r>
          </a:p>
          <a:p>
            <a:pPr marL="457200" indent="-457200">
              <a:buFontTx/>
              <a:buChar char="-"/>
            </a:pPr>
            <a:r>
              <a:rPr lang="fr-FR" sz="3200" dirty="0" smtClean="0"/>
              <a:t>Graines, objets de récupération (tissu, ruban, laine, </a:t>
            </a:r>
            <a:r>
              <a:rPr lang="fr-FR" sz="3200" dirty="0"/>
              <a:t>ficelle, </a:t>
            </a:r>
            <a:r>
              <a:rPr lang="fr-FR" sz="3200" dirty="0" smtClean="0"/>
              <a:t>boutons, perles, bouchons, boulons, vis, clou…), … </a:t>
            </a:r>
          </a:p>
          <a:p>
            <a:pPr marL="457200" indent="-457200">
              <a:buFontTx/>
              <a:buChar char="-"/>
            </a:pPr>
            <a:endParaRPr lang="fr-FR" sz="3200" dirty="0" smtClean="0"/>
          </a:p>
          <a:p>
            <a:pPr marL="457200" indent="-457200">
              <a:buFontTx/>
              <a:buChar char="-"/>
            </a:pP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3806560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Christine RICHARD CPAPV 76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CC2B4-C36C-46F9-9266-4E833A9999E6}" type="slidenum">
              <a:rPr lang="fr-FR" smtClean="0"/>
              <a:t>14</a:t>
            </a:fld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461844"/>
            <a:ext cx="3498139" cy="499067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56609" y="5581270"/>
            <a:ext cx="36080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Joan Miró : La séduction des formes</a:t>
            </a:r>
            <a:br>
              <a:rPr lang="fr-FR" b="1" dirty="0"/>
            </a:b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461844"/>
            <a:ext cx="3600400" cy="498670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364088" y="5448548"/>
            <a:ext cx="28929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Joan Miró, Personnage, 1967</a:t>
            </a:r>
          </a:p>
        </p:txBody>
      </p:sp>
      <p:sp>
        <p:nvSpPr>
          <p:cNvPr id="8" name="Rectangle 7"/>
          <p:cNvSpPr/>
          <p:nvPr/>
        </p:nvSpPr>
        <p:spPr>
          <a:xfrm>
            <a:off x="7555882" y="-13550"/>
            <a:ext cx="1505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u="sng" dirty="0"/>
              <a:t>Mise en </a:t>
            </a:r>
            <a:r>
              <a:rPr lang="fr-FR" b="1" u="sng" dirty="0" smtClean="0"/>
              <a:t>écho</a:t>
            </a:r>
            <a:endParaRPr lang="fr-FR" b="1" u="sng" dirty="0"/>
          </a:p>
        </p:txBody>
      </p:sp>
    </p:spTree>
    <p:extLst>
      <p:ext uri="{BB962C8B-B14F-4D97-AF65-F5344CB8AC3E}">
        <p14:creationId xmlns:p14="http://schemas.microsoft.com/office/powerpoint/2010/main" val="44807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Christine RICHARD CPAPV 76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CC2B4-C36C-46F9-9266-4E833A9999E6}" type="slidenum">
              <a:rPr lang="fr-FR" smtClean="0"/>
              <a:t>15</a:t>
            </a:fld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0684" y="548680"/>
            <a:ext cx="3693770" cy="55684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71902" y="6117179"/>
            <a:ext cx="3445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Head in the Night</a:t>
            </a:r>
            <a:r>
              <a:rPr lang="en-US" dirty="0"/>
              <a:t>, 1968, Joan </a:t>
            </a:r>
            <a:r>
              <a:rPr lang="en-US" dirty="0" err="1"/>
              <a:t>Miró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7555882" y="-13550"/>
            <a:ext cx="1505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u="sng" dirty="0"/>
              <a:t>Mise en </a:t>
            </a:r>
            <a:r>
              <a:rPr lang="fr-FR" b="1" u="sng" dirty="0" smtClean="0"/>
              <a:t>écho</a:t>
            </a:r>
            <a:endParaRPr lang="fr-FR" b="1" u="sng" dirty="0"/>
          </a:p>
        </p:txBody>
      </p:sp>
    </p:spTree>
    <p:extLst>
      <p:ext uri="{BB962C8B-B14F-4D97-AF65-F5344CB8AC3E}">
        <p14:creationId xmlns:p14="http://schemas.microsoft.com/office/powerpoint/2010/main" val="306169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Christine RICHARD CPAPV 76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CC2B4-C36C-46F9-9266-4E833A9999E6}" type="slidenum">
              <a:rPr lang="fr-FR" smtClean="0"/>
              <a:t>16</a:t>
            </a:fld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132850"/>
            <a:ext cx="2410684" cy="446423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24200" y="1132850"/>
            <a:ext cx="2527920" cy="446423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137544" y="5597080"/>
            <a:ext cx="25229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Mariage mixte (h=53cm)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97707" y="1132850"/>
            <a:ext cx="2922765" cy="446423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930052" y="5578535"/>
            <a:ext cx="26600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Quelques fleurs (H=38cm)</a:t>
            </a:r>
          </a:p>
        </p:txBody>
      </p:sp>
      <p:sp>
        <p:nvSpPr>
          <p:cNvPr id="9" name="Rectangle 8"/>
          <p:cNvSpPr/>
          <p:nvPr/>
        </p:nvSpPr>
        <p:spPr>
          <a:xfrm>
            <a:off x="3381217" y="552550"/>
            <a:ext cx="20138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FABRICE DELAUNAY</a:t>
            </a:r>
          </a:p>
        </p:txBody>
      </p:sp>
      <p:sp>
        <p:nvSpPr>
          <p:cNvPr id="10" name="Rectangle 9"/>
          <p:cNvSpPr/>
          <p:nvPr/>
        </p:nvSpPr>
        <p:spPr>
          <a:xfrm>
            <a:off x="7555882" y="-13550"/>
            <a:ext cx="1505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u="sng" dirty="0"/>
              <a:t>Mise en </a:t>
            </a:r>
            <a:r>
              <a:rPr lang="fr-FR" b="1" u="sng" dirty="0" smtClean="0"/>
              <a:t>écho</a:t>
            </a:r>
            <a:endParaRPr lang="fr-FR" b="1" u="sng" dirty="0"/>
          </a:p>
        </p:txBody>
      </p:sp>
    </p:spTree>
    <p:extLst>
      <p:ext uri="{BB962C8B-B14F-4D97-AF65-F5344CB8AC3E}">
        <p14:creationId xmlns:p14="http://schemas.microsoft.com/office/powerpoint/2010/main" val="406576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Christine RICHARD CPAPV 76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CC2B4-C36C-46F9-9266-4E833A9999E6}" type="slidenum">
              <a:rPr lang="fr-FR" smtClean="0"/>
              <a:t>17</a:t>
            </a:fld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489985"/>
            <a:ext cx="4176464" cy="556861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39826" y="6072693"/>
            <a:ext cx="2064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"</a:t>
            </a:r>
            <a:r>
              <a:rPr lang="fr-FR" b="1" dirty="0" err="1"/>
              <a:t>Forever</a:t>
            </a:r>
            <a:r>
              <a:rPr lang="fr-FR" b="1" dirty="0"/>
              <a:t>" (h=49cm)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489985"/>
            <a:ext cx="4187031" cy="558270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530301" y="120653"/>
            <a:ext cx="20138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FABRICE DELAUNAY</a:t>
            </a:r>
          </a:p>
        </p:txBody>
      </p:sp>
      <p:sp>
        <p:nvSpPr>
          <p:cNvPr id="8" name="Rectangle 7"/>
          <p:cNvSpPr/>
          <p:nvPr/>
        </p:nvSpPr>
        <p:spPr>
          <a:xfrm>
            <a:off x="7555882" y="-13550"/>
            <a:ext cx="1505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u="sng" dirty="0"/>
              <a:t>Mise en </a:t>
            </a:r>
            <a:r>
              <a:rPr lang="fr-FR" b="1" u="sng" dirty="0" smtClean="0"/>
              <a:t>écho</a:t>
            </a:r>
            <a:endParaRPr lang="fr-FR" b="1" u="sng" dirty="0"/>
          </a:p>
        </p:txBody>
      </p:sp>
    </p:spTree>
    <p:extLst>
      <p:ext uri="{BB962C8B-B14F-4D97-AF65-F5344CB8AC3E}">
        <p14:creationId xmlns:p14="http://schemas.microsoft.com/office/powerpoint/2010/main" val="374533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Christine RICHARD CPAPV 76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CC2B4-C36C-46F9-9266-4E833A9999E6}" type="slidenum">
              <a:rPr lang="fr-FR" smtClean="0"/>
              <a:t>18</a:t>
            </a:fld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3" y="142297"/>
            <a:ext cx="3312368" cy="573039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3646" y="229766"/>
            <a:ext cx="3206613" cy="557549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04973" y="5829608"/>
            <a:ext cx="32052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 err="1"/>
              <a:t>Ecotrophée</a:t>
            </a:r>
            <a:r>
              <a:rPr lang="fr-FR" b="1" dirty="0"/>
              <a:t> de la </a:t>
            </a:r>
            <a:r>
              <a:rPr lang="fr-FR" b="1" dirty="0" smtClean="0"/>
              <a:t>catégorie</a:t>
            </a:r>
          </a:p>
          <a:p>
            <a:pPr algn="ctr"/>
            <a:r>
              <a:rPr lang="fr-FR" b="1" dirty="0" smtClean="0"/>
              <a:t> </a:t>
            </a:r>
            <a:r>
              <a:rPr lang="fr-FR" b="1" dirty="0"/>
              <a:t>"lien social"</a:t>
            </a:r>
          </a:p>
        </p:txBody>
      </p:sp>
      <p:sp>
        <p:nvSpPr>
          <p:cNvPr id="7" name="Rectangle 6"/>
          <p:cNvSpPr/>
          <p:nvPr/>
        </p:nvSpPr>
        <p:spPr>
          <a:xfrm>
            <a:off x="539553" y="5892581"/>
            <a:ext cx="33123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 err="1"/>
              <a:t>Ecotrophée</a:t>
            </a:r>
            <a:r>
              <a:rPr lang="fr-FR" b="1" dirty="0"/>
              <a:t> de la catégorie </a:t>
            </a:r>
            <a:endParaRPr lang="fr-FR" b="1" dirty="0" smtClean="0"/>
          </a:p>
          <a:p>
            <a:pPr algn="ctr"/>
            <a:r>
              <a:rPr lang="fr-FR" b="1" dirty="0" smtClean="0"/>
              <a:t>"</a:t>
            </a:r>
            <a:r>
              <a:rPr lang="fr-FR" b="1" dirty="0"/>
              <a:t>développement </a:t>
            </a:r>
            <a:r>
              <a:rPr lang="fr-FR" b="1" dirty="0" smtClean="0"/>
              <a:t>local"</a:t>
            </a:r>
            <a:endParaRPr lang="fr-FR" b="1" dirty="0"/>
          </a:p>
        </p:txBody>
      </p:sp>
      <p:sp>
        <p:nvSpPr>
          <p:cNvPr id="8" name="Rectangle 7"/>
          <p:cNvSpPr/>
          <p:nvPr/>
        </p:nvSpPr>
        <p:spPr>
          <a:xfrm>
            <a:off x="3564262" y="5885493"/>
            <a:ext cx="20138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FABRICE DELAUNAY</a:t>
            </a:r>
          </a:p>
        </p:txBody>
      </p:sp>
      <p:sp>
        <p:nvSpPr>
          <p:cNvPr id="9" name="Rectangle 8"/>
          <p:cNvSpPr/>
          <p:nvPr/>
        </p:nvSpPr>
        <p:spPr>
          <a:xfrm>
            <a:off x="7555882" y="-13550"/>
            <a:ext cx="1505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u="sng" dirty="0"/>
              <a:t>Mise en </a:t>
            </a:r>
            <a:r>
              <a:rPr lang="fr-FR" b="1" u="sng" dirty="0" smtClean="0"/>
              <a:t>écho</a:t>
            </a:r>
            <a:endParaRPr lang="fr-FR" b="1" u="sng" dirty="0"/>
          </a:p>
        </p:txBody>
      </p:sp>
    </p:spTree>
    <p:extLst>
      <p:ext uri="{BB962C8B-B14F-4D97-AF65-F5344CB8AC3E}">
        <p14:creationId xmlns:p14="http://schemas.microsoft.com/office/powerpoint/2010/main" val="248037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Christine RICHARD CPAPV 76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CC2B4-C36C-46F9-9266-4E833A9999E6}" type="slidenum">
              <a:rPr lang="fr-FR" smtClean="0"/>
              <a:t>19</a:t>
            </a:fld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761" y="260648"/>
            <a:ext cx="8015039" cy="534335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47194" y="5610846"/>
            <a:ext cx="41793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Pablo Picasso – </a:t>
            </a:r>
            <a:r>
              <a:rPr lang="en-US" dirty="0" smtClean="0"/>
              <a:t>Tête de femme, </a:t>
            </a:r>
            <a:r>
              <a:rPr lang="en-US" dirty="0"/>
              <a:t>1929-1930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7555882" y="-13550"/>
            <a:ext cx="1505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u="sng" dirty="0"/>
              <a:t>Mise en </a:t>
            </a:r>
            <a:r>
              <a:rPr lang="fr-FR" b="1" u="sng" dirty="0" smtClean="0"/>
              <a:t>écho</a:t>
            </a:r>
            <a:endParaRPr lang="fr-FR" b="1" u="sng" dirty="0"/>
          </a:p>
        </p:txBody>
      </p:sp>
    </p:spTree>
    <p:extLst>
      <p:ext uri="{BB962C8B-B14F-4D97-AF65-F5344CB8AC3E}">
        <p14:creationId xmlns:p14="http://schemas.microsoft.com/office/powerpoint/2010/main" val="28401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3568" y="260648"/>
            <a:ext cx="77048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i="1" u="sng" dirty="0"/>
              <a:t>Atelier 1 :</a:t>
            </a:r>
            <a:r>
              <a:rPr lang="fr-FR" sz="3200" b="1" i="1" dirty="0"/>
              <a:t> Comment réaliser un volume en modelant différentes formes </a:t>
            </a:r>
            <a:r>
              <a:rPr lang="fr-FR" sz="3200" b="1" i="1" dirty="0" smtClean="0"/>
              <a:t>?</a:t>
            </a:r>
          </a:p>
          <a:p>
            <a:endParaRPr lang="fr-FR" sz="3200" b="1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248000" cy="365125"/>
          </a:xfrm>
        </p:spPr>
        <p:txBody>
          <a:bodyPr/>
          <a:lstStyle/>
          <a:p>
            <a:r>
              <a:rPr lang="en-US" smtClean="0"/>
              <a:t>Christine RICHARD CPAPV 76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CC2B4-C36C-46F9-9266-4E833A9999E6}" type="slidenum">
              <a:rPr lang="fr-FR" smtClean="0"/>
              <a:t>2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401813" y="3097703"/>
            <a:ext cx="3645023" cy="205032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933294" y="3071336"/>
            <a:ext cx="3524487" cy="198252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4038" y="3356992"/>
            <a:ext cx="3803915" cy="2139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09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Christine RICHARD CPAPV 76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CC2B4-C36C-46F9-9266-4E833A9999E6}" type="slidenum">
              <a:rPr lang="fr-FR" smtClean="0"/>
              <a:t>20</a:t>
            </a:fld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332656"/>
            <a:ext cx="8028384" cy="53522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6000" y="5805264"/>
            <a:ext cx="4806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Pablo Picasso – Woman in the Garden, 1929-30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7555882" y="-13550"/>
            <a:ext cx="1505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u="sng" dirty="0"/>
              <a:t>Mise en </a:t>
            </a:r>
            <a:r>
              <a:rPr lang="fr-FR" b="1" u="sng" dirty="0" smtClean="0"/>
              <a:t>écho</a:t>
            </a:r>
            <a:endParaRPr lang="fr-FR" b="1" u="sng" dirty="0"/>
          </a:p>
        </p:txBody>
      </p:sp>
    </p:spTree>
    <p:extLst>
      <p:ext uri="{BB962C8B-B14F-4D97-AF65-F5344CB8AC3E}">
        <p14:creationId xmlns:p14="http://schemas.microsoft.com/office/powerpoint/2010/main" val="147403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Christine RICHARD CPAPV 76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CC2B4-C36C-46F9-9266-4E833A9999E6}" type="slidenum">
              <a:rPr lang="fr-FR" smtClean="0"/>
              <a:t>21</a:t>
            </a:fld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332" y="860216"/>
            <a:ext cx="7452320" cy="496821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55109" y="5805264"/>
            <a:ext cx="39926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Pablo Picasso – Baboon and Young, 1951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7555882" y="150441"/>
            <a:ext cx="1505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u="sng" dirty="0"/>
              <a:t>Mise en </a:t>
            </a:r>
            <a:r>
              <a:rPr lang="fr-FR" b="1" u="sng" dirty="0" smtClean="0"/>
              <a:t>écho</a:t>
            </a:r>
            <a:endParaRPr lang="fr-FR" b="1" u="sng" dirty="0"/>
          </a:p>
        </p:txBody>
      </p:sp>
    </p:spTree>
    <p:extLst>
      <p:ext uri="{BB962C8B-B14F-4D97-AF65-F5344CB8AC3E}">
        <p14:creationId xmlns:p14="http://schemas.microsoft.com/office/powerpoint/2010/main" val="208373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Christine RICHARD CPAPV 76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CC2B4-C36C-46F9-9266-4E833A9999E6}" type="slidenum">
              <a:rPr lang="fr-FR" smtClean="0"/>
              <a:t>22</a:t>
            </a:fld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357" y="620688"/>
            <a:ext cx="4112643" cy="508518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0196" y="634392"/>
            <a:ext cx="3819525" cy="50577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16032" y="5763283"/>
            <a:ext cx="41992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err="1"/>
              <a:t>Inventaire</a:t>
            </a:r>
            <a:r>
              <a:rPr lang="nl-NL" dirty="0"/>
              <a:t> 16 – </a:t>
            </a:r>
            <a:r>
              <a:rPr lang="nl-NL" i="1" dirty="0"/>
              <a:t>Van Gogh </a:t>
            </a:r>
            <a:r>
              <a:rPr lang="nl-NL" dirty="0"/>
              <a:t>de Bernard </a:t>
            </a:r>
            <a:r>
              <a:rPr lang="nl-NL" dirty="0" err="1"/>
              <a:t>Pras</a:t>
            </a:r>
            <a:r>
              <a:rPr lang="nl-NL" dirty="0"/>
              <a:t> </a:t>
            </a:r>
          </a:p>
        </p:txBody>
      </p:sp>
      <p:sp>
        <p:nvSpPr>
          <p:cNvPr id="7" name="Rectangle 6"/>
          <p:cNvSpPr/>
          <p:nvPr/>
        </p:nvSpPr>
        <p:spPr>
          <a:xfrm>
            <a:off x="5148064" y="5705872"/>
            <a:ext cx="32577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Louis XIV  </a:t>
            </a:r>
            <a:r>
              <a:rPr lang="en-US" dirty="0" smtClean="0"/>
              <a:t>de  </a:t>
            </a:r>
            <a:r>
              <a:rPr lang="en-US" dirty="0"/>
              <a:t>Bernard </a:t>
            </a:r>
            <a:r>
              <a:rPr lang="en-US" dirty="0" err="1"/>
              <a:t>Pras</a:t>
            </a:r>
            <a:r>
              <a:rPr lang="en-US" dirty="0"/>
              <a:t>, 2013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7555882" y="150441"/>
            <a:ext cx="1505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u="sng" dirty="0"/>
              <a:t>Mise en </a:t>
            </a:r>
            <a:r>
              <a:rPr lang="fr-FR" b="1" u="sng" dirty="0" smtClean="0"/>
              <a:t>écho</a:t>
            </a:r>
            <a:endParaRPr lang="fr-FR" b="1" u="sng" dirty="0"/>
          </a:p>
        </p:txBody>
      </p:sp>
    </p:spTree>
    <p:extLst>
      <p:ext uri="{BB962C8B-B14F-4D97-AF65-F5344CB8AC3E}">
        <p14:creationId xmlns:p14="http://schemas.microsoft.com/office/powerpoint/2010/main" val="916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3568" y="260648"/>
            <a:ext cx="77048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i="1" u="sng" dirty="0"/>
              <a:t>Atelier 1 :</a:t>
            </a:r>
            <a:r>
              <a:rPr lang="fr-FR" sz="3200" b="1" i="1" dirty="0"/>
              <a:t> Comment réaliser un volume en modelant différentes formes </a:t>
            </a:r>
            <a:r>
              <a:rPr lang="fr-FR" sz="3200" b="1" i="1" dirty="0" smtClean="0"/>
              <a:t>?</a:t>
            </a:r>
          </a:p>
          <a:p>
            <a:endParaRPr lang="fr-FR" sz="3200" b="1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3131840" y="6465703"/>
            <a:ext cx="3464024" cy="365125"/>
          </a:xfrm>
        </p:spPr>
        <p:txBody>
          <a:bodyPr/>
          <a:lstStyle/>
          <a:p>
            <a:r>
              <a:rPr lang="en-US" smtClean="0"/>
              <a:t>Christine RICHARD CPAPV 76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CC2B4-C36C-46F9-9266-4E833A9999E6}" type="slidenum">
              <a:rPr lang="fr-FR" smtClean="0"/>
              <a:t>3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268538" y="2652913"/>
            <a:ext cx="4352483" cy="244827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441770" y="2643118"/>
            <a:ext cx="4353721" cy="244896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147851" y="2648312"/>
            <a:ext cx="4377467" cy="24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4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7584" y="476672"/>
            <a:ext cx="770485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i="1" u="sng" dirty="0"/>
              <a:t>Atelier 1 :</a:t>
            </a:r>
            <a:r>
              <a:rPr lang="fr-FR" sz="3200" b="1" i="1" dirty="0"/>
              <a:t> Comment réaliser un volume en modelant différentes formes </a:t>
            </a:r>
            <a:r>
              <a:rPr lang="fr-FR" sz="3200" b="1" i="1" dirty="0" smtClean="0"/>
              <a:t>?</a:t>
            </a:r>
          </a:p>
          <a:p>
            <a:endParaRPr lang="fr-FR" sz="1600" b="1" dirty="0"/>
          </a:p>
          <a:p>
            <a:r>
              <a:rPr lang="fr-FR" sz="3200" b="1" dirty="0"/>
              <a:t>Avec de l’argile, modeler différentes formes en volume en utilisant vos </a:t>
            </a:r>
            <a:r>
              <a:rPr lang="fr-FR" sz="3200" b="1" dirty="0" smtClean="0"/>
              <a:t>mains</a:t>
            </a:r>
            <a:r>
              <a:rPr lang="fr-FR" sz="3200" b="1" dirty="0" smtClean="0"/>
              <a:t>.</a:t>
            </a:r>
            <a:endParaRPr lang="fr-FR" sz="3200" b="1" dirty="0" smtClean="0"/>
          </a:p>
          <a:p>
            <a:r>
              <a:rPr lang="fr-FR" sz="3200" b="1" dirty="0" smtClean="0"/>
              <a:t>Assembler </a:t>
            </a:r>
            <a:r>
              <a:rPr lang="fr-FR" sz="3200" b="1" dirty="0"/>
              <a:t>ces différents volumes pour réaliser un personnage en buste</a:t>
            </a:r>
            <a:r>
              <a:rPr lang="fr-FR" sz="3200" b="1" dirty="0" smtClean="0"/>
              <a:t>.</a:t>
            </a:r>
          </a:p>
          <a:p>
            <a:r>
              <a:rPr lang="fr-FR" sz="3200" b="1" dirty="0"/>
              <a:t>Vous pouvez ensuite faire des empreintes et insérer des objets ou </a:t>
            </a:r>
            <a:r>
              <a:rPr lang="fr-FR" sz="3200" b="1" dirty="0" smtClean="0"/>
              <a:t>matériaux.</a:t>
            </a:r>
            <a:endParaRPr lang="fr-FR" sz="3200" b="1" dirty="0" smtClean="0"/>
          </a:p>
          <a:p>
            <a:endParaRPr lang="fr-FR" sz="1600" b="1" u="sng" dirty="0" smtClean="0"/>
          </a:p>
          <a:p>
            <a:r>
              <a:rPr lang="fr-FR" sz="3200" b="1" dirty="0"/>
              <a:t>Contrainte : </a:t>
            </a:r>
            <a:r>
              <a:rPr lang="fr-FR" sz="3200" b="1" dirty="0" smtClean="0"/>
              <a:t>Créer des formes </a:t>
            </a:r>
            <a:r>
              <a:rPr lang="fr-FR" sz="3200" b="1" dirty="0"/>
              <a:t>simples, </a:t>
            </a:r>
            <a:r>
              <a:rPr lang="fr-FR" sz="3200" b="1" dirty="0" smtClean="0"/>
              <a:t>(boules</a:t>
            </a:r>
            <a:r>
              <a:rPr lang="fr-FR" sz="3200" b="1" dirty="0"/>
              <a:t>, colombins</a:t>
            </a:r>
            <a:r>
              <a:rPr lang="fr-FR" sz="3200" b="1" dirty="0" smtClean="0"/>
              <a:t>).</a:t>
            </a:r>
            <a:endParaRPr lang="fr-FR" sz="3200" dirty="0"/>
          </a:p>
          <a:p>
            <a:endParaRPr lang="fr-FR" sz="3200" b="1" dirty="0" smtClean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CC2B4-C36C-46F9-9266-4E833A9999E6}" type="slidenum">
              <a:rPr lang="fr-FR" smtClean="0"/>
              <a:t>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Christine RICHARD CPAPV 76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21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Christine RICHARD CPAPV 76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CC2B4-C36C-46F9-9266-4E833A9999E6}" type="slidenum">
              <a:rPr lang="fr-FR" smtClean="0"/>
              <a:t>5</a:t>
            </a:fld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899592" y="836712"/>
            <a:ext cx="648072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 smtClean="0"/>
              <a:t>Matériel à disposition :</a:t>
            </a:r>
          </a:p>
          <a:p>
            <a:pPr marL="457200" indent="-457200">
              <a:buFontTx/>
              <a:buChar char="-"/>
            </a:pPr>
            <a:r>
              <a:rPr lang="fr-FR" sz="3200" dirty="0" smtClean="0"/>
              <a:t>Argile ou pâte à modeler</a:t>
            </a:r>
          </a:p>
          <a:p>
            <a:pPr marL="457200" indent="-457200">
              <a:buFontTx/>
              <a:buChar char="-"/>
            </a:pPr>
            <a:r>
              <a:rPr lang="fr-FR" sz="3200" dirty="0" smtClean="0"/>
              <a:t>Brochettes – cure-dents</a:t>
            </a:r>
          </a:p>
          <a:p>
            <a:pPr marL="457200" indent="-457200">
              <a:buFontTx/>
              <a:buChar char="-"/>
            </a:pPr>
            <a:r>
              <a:rPr lang="fr-FR" sz="3200" dirty="0" smtClean="0"/>
              <a:t>Aluminium</a:t>
            </a:r>
          </a:p>
          <a:p>
            <a:pPr marL="457200" indent="-457200">
              <a:buFontTx/>
              <a:buChar char="-"/>
            </a:pPr>
            <a:r>
              <a:rPr lang="fr-FR" sz="3200" dirty="0" smtClean="0"/>
              <a:t>Graines, objets de récupération (boutons, perles, bouchons, boulons, vis, clou…), ficelle, fil de fer… </a:t>
            </a:r>
          </a:p>
          <a:p>
            <a:pPr marL="457200" indent="-457200">
              <a:buFontTx/>
              <a:buChar char="-"/>
            </a:pPr>
            <a:endParaRPr lang="fr-FR" sz="3200" dirty="0" smtClean="0"/>
          </a:p>
          <a:p>
            <a:pPr marL="457200" indent="-457200">
              <a:buFontTx/>
              <a:buChar char="-"/>
            </a:pP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3938113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3059832" y="6575668"/>
            <a:ext cx="3392016" cy="365125"/>
          </a:xfrm>
        </p:spPr>
        <p:txBody>
          <a:bodyPr/>
          <a:lstStyle/>
          <a:p>
            <a:r>
              <a:rPr lang="en-US" dirty="0" smtClean="0"/>
              <a:t>Christine RICHARD CPAPV 76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CC2B4-C36C-46F9-9266-4E833A9999E6}" type="slidenum">
              <a:rPr lang="fr-FR" smtClean="0"/>
              <a:t>6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720" y="388761"/>
            <a:ext cx="7617704" cy="536810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58800" y="5746954"/>
            <a:ext cx="8128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Pablo Picasso : à gauche, "Femme assise dans un fauteuil rouge" </a:t>
            </a:r>
            <a:r>
              <a:rPr lang="fr-FR" dirty="0" err="1"/>
              <a:t>Boisgeloup</a:t>
            </a:r>
            <a:r>
              <a:rPr lang="fr-FR" dirty="0"/>
              <a:t>, 1932, Musée national Picasso-Paris, dation Pablo Picasso, 1979 - A droite "Tête de femme" </a:t>
            </a:r>
            <a:r>
              <a:rPr lang="fr-FR" dirty="0" err="1"/>
              <a:t>Boisgeloup</a:t>
            </a:r>
            <a:r>
              <a:rPr lang="fr-FR" dirty="0"/>
              <a:t>, 1931-1932, Musée national Picasso-Paris, dation Pablo </a:t>
            </a:r>
            <a:r>
              <a:rPr lang="fr-FR" dirty="0" smtClean="0"/>
              <a:t>Picasso 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7555882" y="-13550"/>
            <a:ext cx="1505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u="sng" dirty="0"/>
              <a:t>Mise en </a:t>
            </a:r>
            <a:r>
              <a:rPr lang="fr-FR" b="1" u="sng" dirty="0" smtClean="0"/>
              <a:t>écho</a:t>
            </a:r>
            <a:endParaRPr lang="fr-FR" b="1" u="sng" dirty="0"/>
          </a:p>
        </p:txBody>
      </p:sp>
    </p:spTree>
    <p:extLst>
      <p:ext uri="{BB962C8B-B14F-4D97-AF65-F5344CB8AC3E}">
        <p14:creationId xmlns:p14="http://schemas.microsoft.com/office/powerpoint/2010/main" val="341977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Christine RICHARD CPAPV 76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CC2B4-C36C-46F9-9266-4E833A9999E6}" type="slidenum">
              <a:rPr lang="fr-FR" smtClean="0"/>
              <a:t>7</a:t>
            </a:fld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722279" y="4596462"/>
            <a:ext cx="337357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/>
              <a:t>Pablo Picasso, </a:t>
            </a:r>
            <a:endParaRPr lang="fr-FR" dirty="0" smtClean="0"/>
          </a:p>
          <a:p>
            <a:pPr algn="ctr"/>
            <a:r>
              <a:rPr lang="fr-FR" i="1" dirty="0" smtClean="0"/>
              <a:t>Une </a:t>
            </a:r>
            <a:r>
              <a:rPr lang="fr-FR" i="1" dirty="0"/>
              <a:t>anatomie, trois femmes, </a:t>
            </a:r>
            <a:endParaRPr lang="fr-FR" i="1" dirty="0" smtClean="0"/>
          </a:p>
          <a:p>
            <a:pPr algn="ctr"/>
            <a:r>
              <a:rPr lang="fr-FR" dirty="0" smtClean="0"/>
              <a:t>1933</a:t>
            </a:r>
          </a:p>
          <a:p>
            <a:pPr algn="ctr"/>
            <a:r>
              <a:rPr lang="fr-FR" dirty="0"/>
              <a:t>(deux </a:t>
            </a:r>
            <a:r>
              <a:rPr lang="fr-FR" dirty="0" smtClean="0"/>
              <a:t>versions l'une </a:t>
            </a:r>
            <a:r>
              <a:rPr lang="fr-FR" dirty="0"/>
              <a:t>du 18 </a:t>
            </a:r>
            <a:r>
              <a:rPr lang="fr-FR" dirty="0" smtClean="0"/>
              <a:t>février et </a:t>
            </a:r>
            <a:r>
              <a:rPr lang="fr-FR" dirty="0"/>
              <a:t>l'autre du 1er mars </a:t>
            </a:r>
            <a:r>
              <a:rPr lang="fr-FR" dirty="0" smtClean="0"/>
              <a:t>1933)</a:t>
            </a:r>
            <a:endParaRPr lang="fr-FR" dirty="0"/>
          </a:p>
          <a:p>
            <a:pPr algn="ctr"/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28" y="692696"/>
            <a:ext cx="4459081" cy="334988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2276872"/>
            <a:ext cx="4275584" cy="324409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403482" y="116632"/>
            <a:ext cx="1505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u="sng" dirty="0"/>
              <a:t>Mise en écho </a:t>
            </a:r>
          </a:p>
        </p:txBody>
      </p:sp>
    </p:spTree>
    <p:extLst>
      <p:ext uri="{BB962C8B-B14F-4D97-AF65-F5344CB8AC3E}">
        <p14:creationId xmlns:p14="http://schemas.microsoft.com/office/powerpoint/2010/main" val="290212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Christine RICHARD CPAPV 76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CC2B4-C36C-46F9-9266-4E833A9999E6}" type="slidenum">
              <a:rPr lang="fr-FR" smtClean="0"/>
              <a:t>8</a:t>
            </a:fld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0064" y="291662"/>
            <a:ext cx="3658344" cy="541219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98623" y="5703859"/>
            <a:ext cx="33012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Joan </a:t>
            </a:r>
            <a:r>
              <a:rPr lang="fr-FR" dirty="0" smtClean="0"/>
              <a:t>Miró, </a:t>
            </a:r>
            <a:r>
              <a:rPr lang="fr-FR" i="1" dirty="0" smtClean="0"/>
              <a:t>Torse de femme</a:t>
            </a:r>
            <a:r>
              <a:rPr lang="fr-FR" dirty="0" smtClean="0"/>
              <a:t>, 1967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7555882" y="-13550"/>
            <a:ext cx="1505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u="sng" dirty="0"/>
              <a:t>Mise en </a:t>
            </a:r>
            <a:r>
              <a:rPr lang="fr-FR" b="1" u="sng" dirty="0" smtClean="0"/>
              <a:t>écho</a:t>
            </a:r>
            <a:endParaRPr lang="fr-FR" b="1" u="sng" dirty="0"/>
          </a:p>
        </p:txBody>
      </p:sp>
    </p:spTree>
    <p:extLst>
      <p:ext uri="{BB962C8B-B14F-4D97-AF65-F5344CB8AC3E}">
        <p14:creationId xmlns:p14="http://schemas.microsoft.com/office/powerpoint/2010/main" val="24903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Christine RICHARD CPAPV 76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CC2B4-C36C-46F9-9266-4E833A9999E6}" type="slidenum">
              <a:rPr lang="fr-FR" smtClean="0"/>
              <a:t>9</a:t>
            </a:fld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812" y="1080889"/>
            <a:ext cx="6409388" cy="428513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60232" y="1080889"/>
            <a:ext cx="2232248" cy="428473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660232" y="5432623"/>
            <a:ext cx="23762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/>
              <a:t>Alberto </a:t>
            </a:r>
            <a:r>
              <a:rPr lang="fr-FR" dirty="0" smtClean="0"/>
              <a:t>Giacometti, </a:t>
            </a:r>
          </a:p>
          <a:p>
            <a:pPr algn="ctr"/>
            <a:r>
              <a:rPr lang="fr-FR" i="1" dirty="0" smtClean="0"/>
              <a:t>Trois hommes qui marchent</a:t>
            </a:r>
            <a:r>
              <a:rPr lang="fr-FR" dirty="0" smtClean="0"/>
              <a:t>, 1949 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7555882" y="-13550"/>
            <a:ext cx="1505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u="sng" dirty="0"/>
              <a:t>Mise en </a:t>
            </a:r>
            <a:r>
              <a:rPr lang="fr-FR" b="1" u="sng" dirty="0" smtClean="0"/>
              <a:t>écho</a:t>
            </a:r>
            <a:endParaRPr lang="fr-FR" b="1" u="sng" dirty="0"/>
          </a:p>
        </p:txBody>
      </p:sp>
    </p:spTree>
    <p:extLst>
      <p:ext uri="{BB962C8B-B14F-4D97-AF65-F5344CB8AC3E}">
        <p14:creationId xmlns:p14="http://schemas.microsoft.com/office/powerpoint/2010/main" val="152787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439</Words>
  <Application>Microsoft Office PowerPoint</Application>
  <PresentationFormat>Affichage à l'écran (4:3)</PresentationFormat>
  <Paragraphs>116</Paragraphs>
  <Slides>22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5" baseType="lpstr">
      <vt:lpstr>Arial</vt:lpstr>
      <vt:lpstr>Calibri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Education Nationale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richard</dc:creator>
  <cp:lastModifiedBy>richardc06</cp:lastModifiedBy>
  <cp:revision>28</cp:revision>
  <dcterms:created xsi:type="dcterms:W3CDTF">2017-05-31T20:14:05Z</dcterms:created>
  <dcterms:modified xsi:type="dcterms:W3CDTF">2018-02-16T15:38:36Z</dcterms:modified>
</cp:coreProperties>
</file>