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31/01/15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Programmation ou progression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Les programmes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</a:t>
            </a:r>
            <a:r>
              <a:rPr lang="fr-FR" dirty="0" smtClean="0"/>
              <a:t>iste </a:t>
            </a:r>
            <a:r>
              <a:rPr lang="fr-FR" dirty="0"/>
              <a:t>des connaissances et des compétences, sans ordre particulier</a:t>
            </a:r>
          </a:p>
          <a:p>
            <a:r>
              <a:rPr lang="fr-FR" dirty="0"/>
              <a:t>Les programmes en cours sont en lien avec l’organisation du Socle commun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9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La programmation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Organisation des contenus d’apprentissage dans une durée </a:t>
            </a:r>
            <a:r>
              <a:rPr lang="fr-FR" dirty="0" smtClean="0"/>
              <a:t>déterminée</a:t>
            </a:r>
          </a:p>
          <a:p>
            <a:r>
              <a:rPr lang="fr-FR" dirty="0"/>
              <a:t>La programmation ne tient pas compte du cheminement différencié des élèves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/>
              <a:t>Facteur premier : </a:t>
            </a:r>
            <a:r>
              <a:rPr lang="fr-FR" b="1" dirty="0"/>
              <a:t>le TEMPS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2471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La progression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Enchaînement des apprentissages par étapes successives selon les acquis précédents</a:t>
            </a:r>
          </a:p>
          <a:p>
            <a:r>
              <a:rPr lang="fr-FR" dirty="0"/>
              <a:t>La progression tient compte des rythmes et progrès des élèves</a:t>
            </a:r>
          </a:p>
          <a:p>
            <a:r>
              <a:rPr lang="fr-FR" dirty="0"/>
              <a:t>Facteur premier : </a:t>
            </a:r>
            <a:r>
              <a:rPr lang="fr-FR" b="1" dirty="0"/>
              <a:t>les SAVOIRS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958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séquence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Ensemble de plusieurs séances respectant une progression</a:t>
            </a:r>
          </a:p>
          <a:p>
            <a:r>
              <a:rPr lang="fr-FR" dirty="0" smtClean="0"/>
              <a:t>On y déroule toutes les étapes de son enseignement, de la situation de départ à l’évaluation</a:t>
            </a:r>
          </a:p>
          <a:p>
            <a:r>
              <a:rPr lang="fr-FR" dirty="0" smtClean="0"/>
              <a:t>La séquence est axée sur le </a:t>
            </a:r>
            <a:r>
              <a:rPr lang="fr-FR" b="1" dirty="0" smtClean="0"/>
              <a:t>sens</a:t>
            </a:r>
            <a:r>
              <a:rPr lang="fr-FR" dirty="0" smtClean="0"/>
              <a:t> donné aux activités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952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séance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Organisée autour de l’atteinte d’un objectif spécifique</a:t>
            </a:r>
          </a:p>
          <a:p>
            <a:r>
              <a:rPr lang="fr-FR" dirty="0" smtClean="0"/>
              <a:t>Un seul objectif par séance</a:t>
            </a:r>
          </a:p>
          <a:p>
            <a:r>
              <a:rPr lang="fr-FR" dirty="0" smtClean="0"/>
              <a:t>La séance est une unité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136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ès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Genèse.thmx</Template>
  <TotalTime>221</TotalTime>
  <Words>144</Words>
  <Application>Microsoft Macintosh PowerPoint</Application>
  <PresentationFormat>Présentation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Genèse</vt:lpstr>
      <vt:lpstr>Programmation ou progression ?</vt:lpstr>
      <vt:lpstr>1. Les programmes</vt:lpstr>
      <vt:lpstr>2. La programmation</vt:lpstr>
      <vt:lpstr>3. La progression</vt:lpstr>
      <vt:lpstr>La séquence</vt:lpstr>
      <vt:lpstr>La séance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Construire une progression de cycle</dc:title>
  <dc:creator>Estelle et Jules</dc:creator>
  <cp:lastModifiedBy>Estelle et Jules</cp:lastModifiedBy>
  <cp:revision>4</cp:revision>
  <dcterms:created xsi:type="dcterms:W3CDTF">2015-01-31T17:25:34Z</dcterms:created>
  <dcterms:modified xsi:type="dcterms:W3CDTF">2015-01-31T21:07:23Z</dcterms:modified>
</cp:coreProperties>
</file>